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15119350"/>
  <p:notesSz cx="7559675" cy="106918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04" y="-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353772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8118000"/>
            <a:ext cx="309816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96220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603000"/>
            <a:ext cx="9622080" cy="11702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87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811800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603000"/>
            <a:ext cx="9622080" cy="2524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P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3537720"/>
            <a:ext cx="46954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8118000"/>
            <a:ext cx="9622080" cy="4182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P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"/>
          <p:cNvPicPr/>
          <p:nvPr/>
        </p:nvPicPr>
        <p:blipFill>
          <a:blip r:embed="rId14"/>
          <a:stretch/>
        </p:blipFill>
        <p:spPr>
          <a:xfrm>
            <a:off x="5400" y="3240"/>
            <a:ext cx="10680120" cy="15112440"/>
          </a:xfrm>
          <a:prstGeom prst="rect">
            <a:avLst/>
          </a:prstGeom>
          <a:ln w="0">
            <a:noFill/>
          </a:ln>
        </p:spPr>
      </p:pic>
      <p:sp>
        <p:nvSpPr>
          <p:cNvPr id="7" name="Title 1"/>
          <p:cNvSpPr/>
          <p:nvPr/>
        </p:nvSpPr>
        <p:spPr>
          <a:xfrm>
            <a:off x="3906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Projeto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/</a:t>
            </a:r>
            <a:r>
              <a:rPr lang="en-US" sz="1800" b="1" strike="noStrike" spc="-1" dirty="0" err="1">
                <a:solidFill>
                  <a:srgbClr val="006D93"/>
                </a:solidFill>
                <a:latin typeface="Calibri"/>
                <a:ea typeface="DejaVu Sans"/>
              </a:rPr>
              <a:t>Estágio</a:t>
            </a:r>
            <a:r>
              <a:rPr lang="en-US" sz="1800" b="1" strike="noStrike" spc="-1" dirty="0">
                <a:solidFill>
                  <a:srgbClr val="006D93"/>
                </a:solidFill>
                <a:latin typeface="Calibri"/>
                <a:ea typeface="DejaVu Sans"/>
              </a:rPr>
              <a:t> 2020/2021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2" name="Title 1"/>
          <p:cNvSpPr/>
          <p:nvPr/>
        </p:nvSpPr>
        <p:spPr>
          <a:xfrm>
            <a:off x="5346000" y="16398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ISEP: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3" name="Title 1"/>
          <p:cNvSpPr/>
          <p:nvPr/>
        </p:nvSpPr>
        <p:spPr>
          <a:xfrm>
            <a:off x="5346000" y="198216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Empresa: </a:t>
            </a:r>
            <a:endParaRPr lang="pt-PT" sz="1800" b="0" strike="noStrike" spc="-1">
              <a:latin typeface="Arial"/>
            </a:endParaRPr>
          </a:p>
        </p:txBody>
      </p:sp>
      <p:sp>
        <p:nvSpPr>
          <p:cNvPr id="4" name="Title 1"/>
          <p:cNvSpPr/>
          <p:nvPr/>
        </p:nvSpPr>
        <p:spPr>
          <a:xfrm>
            <a:off x="5346000" y="230508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>
                <a:solidFill>
                  <a:srgbClr val="006D93"/>
                </a:solidFill>
                <a:latin typeface="Calibri"/>
                <a:ea typeface="DejaVu Sans"/>
              </a:rPr>
              <a:t>Orientador Empresa:</a:t>
            </a:r>
            <a:endParaRPr lang="pt-PT" sz="1800" b="0" strike="noStrike" spc="-1">
              <a:latin typeface="Arial"/>
            </a:endParaRPr>
          </a:p>
        </p:txBody>
      </p:sp>
      <p:pic>
        <p:nvPicPr>
          <p:cNvPr id="5" name="Imagem 14"/>
          <p:cNvPicPr/>
          <p:nvPr/>
        </p:nvPicPr>
        <p:blipFill>
          <a:blip r:embed="rId15"/>
          <a:stretch/>
        </p:blipFill>
        <p:spPr>
          <a:xfrm>
            <a:off x="361080" y="2653200"/>
            <a:ext cx="9968760" cy="3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/>
          <p:nvPr/>
        </p:nvSpPr>
        <p:spPr>
          <a:xfrm>
            <a:off x="6968520" y="1639800"/>
            <a:ext cx="333216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Isabel Gonçalves Vaz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3" name="Title 1"/>
          <p:cNvSpPr/>
          <p:nvPr/>
        </p:nvSpPr>
        <p:spPr>
          <a:xfrm>
            <a:off x="6284520" y="1980000"/>
            <a:ext cx="311940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Title 1"/>
          <p:cNvSpPr/>
          <p:nvPr/>
        </p:nvSpPr>
        <p:spPr>
          <a:xfrm>
            <a:off x="7384320" y="2309400"/>
            <a:ext cx="400212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Title 1"/>
          <p:cNvSpPr/>
          <p:nvPr/>
        </p:nvSpPr>
        <p:spPr>
          <a:xfrm>
            <a:off x="390600" y="2075400"/>
            <a:ext cx="4954680" cy="2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Sérgio Manuel Salazar dos Santos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6" name="Title 1"/>
          <p:cNvSpPr/>
          <p:nvPr/>
        </p:nvSpPr>
        <p:spPr>
          <a:xfrm>
            <a:off x="165100" y="2830220"/>
            <a:ext cx="10361614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PT" sz="3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Balança Digital</a:t>
            </a:r>
            <a:endParaRPr lang="pt-PT" sz="3600" b="0" strike="noStrike" spc="-1" dirty="0">
              <a:latin typeface="Arial"/>
            </a:endParaRPr>
          </a:p>
        </p:txBody>
      </p:sp>
      <p:sp>
        <p:nvSpPr>
          <p:cNvPr id="47" name="TextBox 1"/>
          <p:cNvSpPr/>
          <p:nvPr/>
        </p:nvSpPr>
        <p:spPr>
          <a:xfrm>
            <a:off x="165100" y="3366720"/>
            <a:ext cx="10361613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 balanças foram criadas por necessidade e são utilizadas para medir uma das grandezas fundamentais da física, a massa. A massa é uma das grandezas intrínsecas dos objetos, que se mede pela suas resistência à aceleração.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Determinar a massa dos objetos é uma ferramenta em que empurra o desenvolvimento comercial, industrial e científico. Existe uma constante evolução para adquirir equipamentos com maior precisão e imunes a interferências para medir esta grandeza beneficiando o desenvolvimento cientifico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E</a:t>
            </a:r>
            <a:r>
              <a:rPr lang="pt-PT" spc="-1" dirty="0">
                <a:solidFill>
                  <a:srgbClr val="000000"/>
                </a:solidFill>
                <a:latin typeface="Calibri"/>
                <a:ea typeface="DejaVu Sans"/>
              </a:rPr>
              <a:t> motivo deste projeto de criar uma balança digital recorrendo aos materiais disponíveis no mercado comum.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3475440" y="5688350"/>
            <a:ext cx="32245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Kit de Desenvolvimento</a:t>
            </a:r>
            <a:endParaRPr lang="pt-PT" sz="2400" b="0" strike="noStrike" spc="-1" dirty="0">
              <a:latin typeface="Arial"/>
            </a:endParaRPr>
          </a:p>
        </p:txBody>
      </p:sp>
      <p:pic>
        <p:nvPicPr>
          <p:cNvPr id="49" name="Picture 4" descr="A picture containing text, electronics&#10;&#10;Description automatically generated"/>
          <p:cNvPicPr/>
          <p:nvPr/>
        </p:nvPicPr>
        <p:blipFill>
          <a:blip r:embed="rId2"/>
          <a:stretch/>
        </p:blipFill>
        <p:spPr>
          <a:xfrm>
            <a:off x="2331180" y="6328881"/>
            <a:ext cx="5513040" cy="3116880"/>
          </a:xfrm>
          <a:prstGeom prst="rect">
            <a:avLst/>
          </a:prstGeom>
          <a:ln w="0">
            <a:noFill/>
          </a:ln>
        </p:spPr>
      </p:pic>
      <p:sp>
        <p:nvSpPr>
          <p:cNvPr id="50" name="TextBox 5"/>
          <p:cNvSpPr/>
          <p:nvPr/>
        </p:nvSpPr>
        <p:spPr>
          <a:xfrm>
            <a:off x="165100" y="9613900"/>
            <a:ext cx="500380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Sensor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sensor é um transdutor utilizado para converter energia de uma natureza para outra e servir como entrada de um sistema de controlo, são os elementos principais de interface com o mundo real para o analógico.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Neste projeto é o caso de utilizar uma célula de carga de tipo </a:t>
            </a:r>
            <a:r>
              <a:rPr lang="pt-PT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piezoresistivo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para determinar a massa dos objetos.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1" name="TextBox 12"/>
          <p:cNvSpPr/>
          <p:nvPr/>
        </p:nvSpPr>
        <p:spPr>
          <a:xfrm>
            <a:off x="5351400" y="9608860"/>
            <a:ext cx="5175313" cy="228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Informação e Controlo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 tratamento da informação e sua comunicação nas várias etapas até chegar ao sistema digital têm grande complexidade. Requer muitos conhecimentos em diversas áreas.</a:t>
            </a:r>
            <a:endParaRPr lang="pt-P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Usando a linguagem </a:t>
            </a:r>
            <a:r>
              <a:rPr lang="pt-PT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lang="pt-PT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um microcontrolador 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possível desenvolver este projeto, com um controlo intuitivo e fácil de se replicar.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390600" y="12398760"/>
            <a:ext cx="3180960" cy="173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Foi observado os efeitos de :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Ruído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Temperatura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Humidade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Long term shift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Histerese</a:t>
            </a:r>
            <a:endParaRPr lang="pt-PT" sz="1800" b="0" strike="noStrike" spc="-1" dirty="0">
              <a:latin typeface="Arial"/>
            </a:endParaRPr>
          </a:p>
        </p:txBody>
      </p:sp>
      <p:sp>
        <p:nvSpPr>
          <p:cNvPr id="53" name="TextBox 11"/>
          <p:cNvSpPr/>
          <p:nvPr/>
        </p:nvSpPr>
        <p:spPr>
          <a:xfrm>
            <a:off x="3584792" y="12111480"/>
            <a:ext cx="6375056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PT" sz="1800" b="1" strike="noStrike" spc="-1" dirty="0">
                <a:solidFill>
                  <a:srgbClr val="2F5597"/>
                </a:solidFill>
                <a:latin typeface="Calibri"/>
                <a:ea typeface="DejaVu Sans"/>
              </a:rPr>
              <a:t>Conclusões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Acumulação de conhecimentos adquiridos (</a:t>
            </a:r>
            <a:r>
              <a:rPr lang="pt-PT" sz="1800" b="0" strike="noStrike" spc="-1" dirty="0">
                <a:solidFill>
                  <a:srgbClr val="385623"/>
                </a:solidFill>
                <a:latin typeface="Calibri"/>
                <a:ea typeface="DejaVu Sans"/>
              </a:rPr>
              <a:t>github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Utilização das ferramentas (multímetro, osciloscópio,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etc.).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Leitura e interpretação de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datasheets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manuais.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Criar uma metodologia de trabalho estável.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Pesquisa de literatura.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Obter </a:t>
            </a:r>
            <a:r>
              <a:rPr lang="pt-PT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Know How</a:t>
            </a: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em diversas .</a:t>
            </a:r>
            <a:endParaRPr lang="pt-PT" sz="18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PT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Experimentar.</a:t>
            </a:r>
            <a:endParaRPr lang="pt-P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284</Words>
  <Application>Microsoft Office PowerPoint</Application>
  <PresentationFormat>Personalizados</PresentationFormat>
  <Paragraphs>27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Joel Vilas Boas</dc:creator>
  <dc:description/>
  <cp:lastModifiedBy>Sérgio Santos (1020881)</cp:lastModifiedBy>
  <cp:revision>63</cp:revision>
  <dcterms:created xsi:type="dcterms:W3CDTF">2019-06-26T09:31:42Z</dcterms:created>
  <dcterms:modified xsi:type="dcterms:W3CDTF">2021-06-24T02:54:11Z</dcterms:modified>
  <dc:language>pt-PT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Personalizados</vt:lpwstr>
  </property>
  <property fmtid="{D5CDD505-2E9C-101B-9397-08002B2CF9AE}" pid="3" name="Slides">
    <vt:i4>1</vt:i4>
  </property>
</Properties>
</file>