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57F3E-E85A-46FC-A3DD-9691342F7D21}" v="16" dt="2020-11-29T16:59:32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EA9F-2C66-471C-B364-4363BAFC4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F30AF-09EE-4514-B115-435D5758B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9A53-8EB1-4EB0-AF3E-6EC5E7D7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5B95-F42E-4564-BDB3-DAE72CD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D1D7-3464-42E5-BD13-0A4A1DE9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93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BD28-2034-4156-80C2-2FF7CA77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0FA6D-DA52-40D3-9B18-C6F94A5AA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FC83E-FAD5-4B5F-B4B3-3EAAC462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66D3-3AD6-43DD-8DD3-ED04CB30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77ED4-6F5A-43B3-8218-7FB838C1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C21A9-B0CE-4388-89F4-4B9DE9067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BFCD3-4DFF-4C2A-B4ED-28AF517A7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CC31-9F2D-44ED-A1DF-EEDADB0F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2791-CB4A-4723-B876-92E38365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66F90-380D-4726-BFCF-FD6AC449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57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2F3E-E5EE-4093-9BF7-441B8C80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30CE-7B28-40F0-BF6E-99211C3D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02351-F7AB-4910-B5E7-31C6376C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1B2E-20B5-41E5-9BBA-F2FBA07F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35A7A-D51D-413D-9C7D-2FDEDE0E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06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4F0A-3A1D-45E5-880B-CEA9644B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9B706-53A4-4DBF-B71A-D32FF5627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09B1E-35A7-434C-A78F-E3015E09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D8E9-207A-4A22-AE0C-FB438BD3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12850-099A-401B-9F7B-E0CFB298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51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A3C9-4930-44F3-8F98-C316A154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64C4-29FE-4CCD-9A7F-170534580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4E1C-0266-4B82-8C03-6710DBE0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D93B0-32BC-4FCF-9323-C5805B5D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47C30-0471-4983-9095-1A46D4B3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8A1D0-D615-43C9-91F1-4B4E7F44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17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D185-19EA-4329-833E-81B66009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10FA-FA35-4197-BE5C-BBFB7128F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4C68B-8AE9-42BC-B3E0-865A5D443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AF951-DE35-4369-9C20-7AE6D3AF2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B77BB-85C4-4E5B-B77E-86ABEF8FE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C5960-1343-4282-BCE6-7CAB6A52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53122-A32A-4B53-966F-705CCEC1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465A1-C3CA-45FF-8322-47BD4864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72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1C49-E12A-4901-81F9-68361630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CE1E6-0C6D-4766-AC88-0C655D81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6BA4C-56AC-470C-A3E7-8E5B29CC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D3A29-8662-443B-BAA2-DB1077F9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66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A3E65-A929-44CD-9597-4AA21F6F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708DD-B044-4737-BD1D-B8EEE9A8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8BCBA-54ED-4A76-BE8F-12ADA574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59E3-2D31-4203-9F45-3818CDED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89AE-C3FD-4E26-89FB-9F79826E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00A3B-2333-4A37-B263-32667EBC3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0FC7E-E4D1-44D8-A704-54407087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FA9DE-EFC1-4E43-A28A-868D584C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434C1-066E-43A4-B19E-A2463C38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1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23EE-BB37-495C-B451-716C8547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50AC0-0B53-40A0-A4E3-DFDEF1AC8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212B-08E6-40A0-ACDC-753C467D4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FABD8-B62C-4ECF-8F13-74D24BF1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17D27-3A28-4A9E-AAB1-EC32484F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CABB4-8A21-407C-89A7-AAEABF35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43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78491-792C-4FC3-97CE-D909DCFC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D3D4-E670-4496-9F34-85F54DD2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28A1-22BE-452E-BF9E-F26AC00C4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08F3-248D-4767-B5FA-BB4B09811B03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7E3BA-1444-4457-B58F-77E2891D9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6357-FA7C-42A0-88F3-B55929EEC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41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iagram, engineering drawing&#10;&#10;Description automatically generated">
            <a:extLst>
              <a:ext uri="{FF2B5EF4-FFF2-40B4-BE49-F238E27FC236}">
                <a16:creationId xmlns:a16="http://schemas.microsoft.com/office/drawing/2014/main" id="{03C29643-8D7B-4D1A-88F2-456A6ADA2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9" y="548103"/>
            <a:ext cx="2063136" cy="190150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8C2001B-4852-4765-8421-AF9E4DB015DD}"/>
              </a:ext>
            </a:extLst>
          </p:cNvPr>
          <p:cNvSpPr/>
          <p:nvPr/>
        </p:nvSpPr>
        <p:spPr>
          <a:xfrm>
            <a:off x="2671761" y="508540"/>
            <a:ext cx="1722170" cy="12391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Alimentação Célula de Peso e filtro de ruido de entrada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055669-6B6F-491D-A294-348D5AD9DD90}"/>
              </a:ext>
            </a:extLst>
          </p:cNvPr>
          <p:cNvSpPr/>
          <p:nvPr/>
        </p:nvSpPr>
        <p:spPr>
          <a:xfrm>
            <a:off x="5106193" y="508540"/>
            <a:ext cx="1437249" cy="12391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Amplificador de sinal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177A97-361E-43F1-A4D6-81A201177AE2}"/>
              </a:ext>
            </a:extLst>
          </p:cNvPr>
          <p:cNvSpPr/>
          <p:nvPr/>
        </p:nvSpPr>
        <p:spPr>
          <a:xfrm>
            <a:off x="7255704" y="2435124"/>
            <a:ext cx="1437249" cy="58657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Comunicação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Serial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B7C99D2-364D-43BC-87FF-0AD47682814B}"/>
              </a:ext>
            </a:extLst>
          </p:cNvPr>
          <p:cNvSpPr/>
          <p:nvPr/>
        </p:nvSpPr>
        <p:spPr>
          <a:xfrm>
            <a:off x="585173" y="3429000"/>
            <a:ext cx="1390527" cy="949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Fonte de Alimentação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B8AC7D4-6AF0-43BD-BF09-42B3AD24D930}"/>
              </a:ext>
            </a:extLst>
          </p:cNvPr>
          <p:cNvSpPr/>
          <p:nvPr/>
        </p:nvSpPr>
        <p:spPr>
          <a:xfrm>
            <a:off x="4720472" y="4217136"/>
            <a:ext cx="1894585" cy="123918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Microcontrolador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01FBA8D-02A4-4A72-9376-6AAD98DFF0B9}"/>
              </a:ext>
            </a:extLst>
          </p:cNvPr>
          <p:cNvSpPr/>
          <p:nvPr/>
        </p:nvSpPr>
        <p:spPr>
          <a:xfrm>
            <a:off x="2380470" y="5295945"/>
            <a:ext cx="1430622" cy="762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Leds de Sinalização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7E0FA2-3127-42C6-86A3-78AFFCFD0974}"/>
              </a:ext>
            </a:extLst>
          </p:cNvPr>
          <p:cNvSpPr/>
          <p:nvPr/>
        </p:nvSpPr>
        <p:spPr>
          <a:xfrm>
            <a:off x="2380470" y="3761589"/>
            <a:ext cx="1430622" cy="76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Botões de interface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BB3DF75-E38F-4B70-892D-3F416FD4CC3B}"/>
              </a:ext>
            </a:extLst>
          </p:cNvPr>
          <p:cNvSpPr/>
          <p:nvPr/>
        </p:nvSpPr>
        <p:spPr>
          <a:xfrm>
            <a:off x="4511523" y="911074"/>
            <a:ext cx="477078" cy="43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25599449-7281-443F-B075-89C6EF27D6FB}"/>
              </a:ext>
            </a:extLst>
          </p:cNvPr>
          <p:cNvSpPr/>
          <p:nvPr/>
        </p:nvSpPr>
        <p:spPr>
          <a:xfrm>
            <a:off x="6661034" y="907222"/>
            <a:ext cx="477078" cy="43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F2DC84-8F47-4D60-B7DF-675AEBB9C0FA}"/>
              </a:ext>
            </a:extLst>
          </p:cNvPr>
          <p:cNvSpPr/>
          <p:nvPr/>
        </p:nvSpPr>
        <p:spPr>
          <a:xfrm>
            <a:off x="2286040" y="304800"/>
            <a:ext cx="6766669" cy="290222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565FFC-68E8-42E8-B953-164BD19BA3D6}"/>
              </a:ext>
            </a:extLst>
          </p:cNvPr>
          <p:cNvSpPr/>
          <p:nvPr/>
        </p:nvSpPr>
        <p:spPr>
          <a:xfrm>
            <a:off x="7255704" y="504688"/>
            <a:ext cx="1437249" cy="123918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Conversão Analógico para Digital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(ADC)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59F5E6FF-E61B-4491-800E-B6D94D526DD3}"/>
              </a:ext>
            </a:extLst>
          </p:cNvPr>
          <p:cNvSpPr/>
          <p:nvPr/>
        </p:nvSpPr>
        <p:spPr>
          <a:xfrm rot="5400000">
            <a:off x="7735789" y="1872440"/>
            <a:ext cx="477078" cy="43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49BCC88A-980F-4E0A-B42B-0C0E92726B06}"/>
              </a:ext>
            </a:extLst>
          </p:cNvPr>
          <p:cNvSpPr/>
          <p:nvPr/>
        </p:nvSpPr>
        <p:spPr>
          <a:xfrm>
            <a:off x="5340185" y="3336654"/>
            <a:ext cx="484632" cy="7508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Arrow: Up-Down 65">
            <a:extLst>
              <a:ext uri="{FF2B5EF4-FFF2-40B4-BE49-F238E27FC236}">
                <a16:creationId xmlns:a16="http://schemas.microsoft.com/office/drawing/2014/main" id="{A50E8D23-7125-400F-91C9-7CEE84C8F648}"/>
              </a:ext>
            </a:extLst>
          </p:cNvPr>
          <p:cNvSpPr/>
          <p:nvPr/>
        </p:nvSpPr>
        <p:spPr>
          <a:xfrm rot="5400000">
            <a:off x="6859909" y="4474695"/>
            <a:ext cx="392196" cy="7240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3D17AAE-8741-4C55-B8C3-A25D95FD5A98}"/>
              </a:ext>
            </a:extLst>
          </p:cNvPr>
          <p:cNvSpPr/>
          <p:nvPr/>
        </p:nvSpPr>
        <p:spPr>
          <a:xfrm rot="1656832">
            <a:off x="3916251" y="4110550"/>
            <a:ext cx="720191" cy="43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54F39BE-50BE-426F-BDED-5FA11ED2FE1C}"/>
              </a:ext>
            </a:extLst>
          </p:cNvPr>
          <p:cNvSpPr/>
          <p:nvPr/>
        </p:nvSpPr>
        <p:spPr>
          <a:xfrm rot="8766028">
            <a:off x="3898024" y="5242985"/>
            <a:ext cx="720191" cy="43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37B2B-8A5B-48C4-9EF3-382C39720E08}"/>
              </a:ext>
            </a:extLst>
          </p:cNvPr>
          <p:cNvSpPr txBox="1"/>
          <p:nvPr/>
        </p:nvSpPr>
        <p:spPr>
          <a:xfrm>
            <a:off x="248869" y="2643653"/>
            <a:ext cx="163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Célula de Carga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23E642-1DF4-4A24-ACBF-D62FBCB23951}"/>
              </a:ext>
            </a:extLst>
          </p:cNvPr>
          <p:cNvSpPr txBox="1"/>
          <p:nvPr/>
        </p:nvSpPr>
        <p:spPr>
          <a:xfrm>
            <a:off x="2966248" y="2250458"/>
            <a:ext cx="114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Conversor</a:t>
            </a:r>
            <a:endParaRPr lang="en-GB" b="1" dirty="0"/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05348ED2-9984-4D6C-B18E-C815F9EF86C6}"/>
              </a:ext>
            </a:extLst>
          </p:cNvPr>
          <p:cNvSpPr/>
          <p:nvPr/>
        </p:nvSpPr>
        <p:spPr>
          <a:xfrm>
            <a:off x="7589448" y="4459980"/>
            <a:ext cx="1463261" cy="742122"/>
          </a:xfrm>
          <a:prstGeom prst="fram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C1106E-6E45-488D-B4C6-4EF572FC53CD}"/>
              </a:ext>
            </a:extLst>
          </p:cNvPr>
          <p:cNvSpPr txBox="1"/>
          <p:nvPr/>
        </p:nvSpPr>
        <p:spPr>
          <a:xfrm>
            <a:off x="7673970" y="4661764"/>
            <a:ext cx="1436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Display (</a:t>
            </a:r>
            <a:r>
              <a:rPr lang="pt-PT" sz="1600" b="1" dirty="0"/>
              <a:t>LCD</a:t>
            </a:r>
            <a:r>
              <a:rPr lang="pt-PT" sz="1600" dirty="0"/>
              <a:t>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0128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santos</dc:creator>
  <cp:lastModifiedBy>Sérgio Santos (1020881)</cp:lastModifiedBy>
  <cp:revision>23</cp:revision>
  <dcterms:created xsi:type="dcterms:W3CDTF">2020-11-29T15:40:46Z</dcterms:created>
  <dcterms:modified xsi:type="dcterms:W3CDTF">2021-05-30T23:33:53Z</dcterms:modified>
</cp:coreProperties>
</file>