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1526266" y="1386755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3009333" y="5333337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GB" sz="1050" b="1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636A683B-C6D2-4D92-B5D1-FFF13A7C00B8}"/>
              </a:ext>
            </a:extLst>
          </p:cNvPr>
          <p:cNvSpPr/>
          <p:nvPr/>
        </p:nvSpPr>
        <p:spPr>
          <a:xfrm>
            <a:off x="1018649" y="2751211"/>
            <a:ext cx="1621522" cy="501963"/>
          </a:xfrm>
          <a:prstGeom prst="flowChartInputOutpu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READ INPUTS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1235654" y="3429000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1</a:t>
            </a:r>
            <a:endParaRPr lang="en-GB" sz="1050" b="1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2751487" y="3429000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2</a:t>
            </a:r>
            <a:endParaRPr lang="en-GB" sz="1050" b="1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52E0523-26DC-4BCC-BD58-A98955F49974}"/>
              </a:ext>
            </a:extLst>
          </p:cNvPr>
          <p:cNvSpPr/>
          <p:nvPr/>
        </p:nvSpPr>
        <p:spPr>
          <a:xfrm>
            <a:off x="4257842" y="3429000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3</a:t>
            </a:r>
            <a:endParaRPr lang="en-GB" sz="105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3D86929-9DCB-4C92-BC52-4A3747BC002F}"/>
              </a:ext>
            </a:extLst>
          </p:cNvPr>
          <p:cNvSpPr/>
          <p:nvPr/>
        </p:nvSpPr>
        <p:spPr>
          <a:xfrm>
            <a:off x="1021964" y="2178358"/>
            <a:ext cx="1618208" cy="348225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Preamble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Routines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0F3B68-0713-4806-ABF0-F36616C44B8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27753" y="1709537"/>
            <a:ext cx="3315" cy="468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D6B933-CB96-48C7-BB70-69B5B3F273BD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flipH="1">
            <a:off x="1829410" y="2526583"/>
            <a:ext cx="1658" cy="22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98BBD3-1717-47E7-91E4-118C6367145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829410" y="3253174"/>
            <a:ext cx="11135" cy="175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445436" y="3831102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69C73B-AED4-4483-92F9-DED8BDF08FE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51791" y="3831102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ocess 247">
            <a:extLst>
              <a:ext uri="{FF2B5EF4-FFF2-40B4-BE49-F238E27FC236}">
                <a16:creationId xmlns:a16="http://schemas.microsoft.com/office/drawing/2014/main" id="{4FFB0F10-897D-499B-87BA-7CAE5569909F}"/>
              </a:ext>
            </a:extLst>
          </p:cNvPr>
          <p:cNvSpPr/>
          <p:nvPr/>
        </p:nvSpPr>
        <p:spPr>
          <a:xfrm>
            <a:off x="2742010" y="4529133"/>
            <a:ext cx="1209781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2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07063C43-0343-45AF-9E28-4A78764B1767}"/>
              </a:ext>
            </a:extLst>
          </p:cNvPr>
          <p:cNvSpPr/>
          <p:nvPr/>
        </p:nvSpPr>
        <p:spPr>
          <a:xfrm>
            <a:off x="1226177" y="4530972"/>
            <a:ext cx="1209782" cy="297766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1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AECC144D-17A1-44FB-8BB2-A3072401D770}"/>
              </a:ext>
            </a:extLst>
          </p:cNvPr>
          <p:cNvSpPr/>
          <p:nvPr/>
        </p:nvSpPr>
        <p:spPr>
          <a:xfrm>
            <a:off x="4253105" y="4529133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3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stCxn id="8" idx="2"/>
            <a:endCxn id="250" idx="0"/>
          </p:cNvCxnSpPr>
          <p:nvPr/>
        </p:nvCxnSpPr>
        <p:spPr>
          <a:xfrm flipH="1">
            <a:off x="1831068" y="4233204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stCxn id="9" idx="2"/>
            <a:endCxn id="248" idx="0"/>
          </p:cNvCxnSpPr>
          <p:nvPr/>
        </p:nvCxnSpPr>
        <p:spPr>
          <a:xfrm flipH="1">
            <a:off x="3346901" y="4233204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5CED357-343C-4F4F-8B1F-947FE7CCDE02}"/>
              </a:ext>
            </a:extLst>
          </p:cNvPr>
          <p:cNvCxnSpPr>
            <a:stCxn id="10" idx="2"/>
            <a:endCxn id="251" idx="0"/>
          </p:cNvCxnSpPr>
          <p:nvPr/>
        </p:nvCxnSpPr>
        <p:spPr>
          <a:xfrm>
            <a:off x="4857994" y="4233204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57AC5C6B-118E-4AF6-93D0-B7706934D474}"/>
              </a:ext>
            </a:extLst>
          </p:cNvPr>
          <p:cNvCxnSpPr>
            <a:stCxn id="250" idx="2"/>
            <a:endCxn id="248" idx="2"/>
          </p:cNvCxnSpPr>
          <p:nvPr/>
        </p:nvCxnSpPr>
        <p:spPr>
          <a:xfrm rot="16200000" flipH="1">
            <a:off x="2588984" y="4070821"/>
            <a:ext cx="12700" cy="151583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61CE7ED9-6E22-4CC5-83DE-33B2A6874DAA}"/>
              </a:ext>
            </a:extLst>
          </p:cNvPr>
          <p:cNvCxnSpPr>
            <a:stCxn id="251" idx="2"/>
            <a:endCxn id="248" idx="2"/>
          </p:cNvCxnSpPr>
          <p:nvPr/>
        </p:nvCxnSpPr>
        <p:spPr>
          <a:xfrm rot="5400000">
            <a:off x="4102449" y="4073191"/>
            <a:ext cx="12700" cy="151109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3CD44AE-4EC8-4CF8-96B6-2C870982D559}"/>
              </a:ext>
            </a:extLst>
          </p:cNvPr>
          <p:cNvCxnSpPr>
            <a:stCxn id="248" idx="2"/>
            <a:endCxn id="3" idx="0"/>
          </p:cNvCxnSpPr>
          <p:nvPr/>
        </p:nvCxnSpPr>
        <p:spPr>
          <a:xfrm>
            <a:off x="3346901" y="4828738"/>
            <a:ext cx="0" cy="504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3388288" y="4135551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1874507" y="4135550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98B4DF1-B909-47EC-A208-40D6A51C17DA}"/>
              </a:ext>
            </a:extLst>
          </p:cNvPr>
          <p:cNvSpPr txBox="1"/>
          <p:nvPr/>
        </p:nvSpPr>
        <p:spPr>
          <a:xfrm>
            <a:off x="4894643" y="4117469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3886181" y="347102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2368271" y="346222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C4467957-FD7A-45FD-AD1A-E17FB3AD5183}"/>
              </a:ext>
            </a:extLst>
          </p:cNvPr>
          <p:cNvSpPr/>
          <p:nvPr/>
        </p:nvSpPr>
        <p:spPr>
          <a:xfrm>
            <a:off x="7059556" y="3429000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nº</a:t>
            </a:r>
            <a:endParaRPr lang="en-GB" sz="1050" b="1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1AE2BBB-7E0F-42C5-A56D-4F541291FFCE}"/>
              </a:ext>
            </a:extLst>
          </p:cNvPr>
          <p:cNvSpPr/>
          <p:nvPr/>
        </p:nvSpPr>
        <p:spPr>
          <a:xfrm>
            <a:off x="8565915" y="4530968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C89151-26B3-4AC8-B095-20E17B0B197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753505" y="3831102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8E01E98-BD14-4F99-8D32-A0DACC14E6BA}"/>
              </a:ext>
            </a:extLst>
          </p:cNvPr>
          <p:cNvSpPr/>
          <p:nvPr/>
        </p:nvSpPr>
        <p:spPr>
          <a:xfrm>
            <a:off x="7054819" y="4529133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>
                <a:solidFill>
                  <a:schemeClr val="tx1"/>
                </a:solidFill>
              </a:rPr>
              <a:t>PROGRAM nº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2E6BAA-F0B9-48BA-85AD-A20B3BFACE8E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7659708" y="4233204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B06C28-2F80-4DCF-B5B8-402CE612FF81}"/>
              </a:ext>
            </a:extLst>
          </p:cNvPr>
          <p:cNvCxnSpPr>
            <a:stCxn id="40" idx="3"/>
            <a:endCxn id="41" idx="0"/>
          </p:cNvCxnSpPr>
          <p:nvPr/>
        </p:nvCxnSpPr>
        <p:spPr>
          <a:xfrm>
            <a:off x="8259860" y="3831102"/>
            <a:ext cx="910946" cy="6998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895CE7-9712-40C7-AB68-A59BA64D58A7}"/>
              </a:ext>
            </a:extLst>
          </p:cNvPr>
          <p:cNvCxnSpPr>
            <a:stCxn id="41" idx="2"/>
            <a:endCxn id="43" idx="2"/>
          </p:cNvCxnSpPr>
          <p:nvPr/>
        </p:nvCxnSpPr>
        <p:spPr>
          <a:xfrm rot="5400000">
            <a:off x="8415258" y="4073190"/>
            <a:ext cx="12700" cy="151109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0D9046-B424-4BE8-B851-5F6E27D609EC}"/>
              </a:ext>
            </a:extLst>
          </p:cNvPr>
          <p:cNvSpPr txBox="1"/>
          <p:nvPr/>
        </p:nvSpPr>
        <p:spPr>
          <a:xfrm>
            <a:off x="7696357" y="4117469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E99968-E8F1-4340-ADF0-88B44CEB7067}"/>
              </a:ext>
            </a:extLst>
          </p:cNvPr>
          <p:cNvSpPr txBox="1"/>
          <p:nvPr/>
        </p:nvSpPr>
        <p:spPr>
          <a:xfrm>
            <a:off x="6687895" y="347102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D89F3-581D-4E98-B763-14B7D89F24D0}"/>
              </a:ext>
            </a:extLst>
          </p:cNvPr>
          <p:cNvSpPr txBox="1"/>
          <p:nvPr/>
        </p:nvSpPr>
        <p:spPr>
          <a:xfrm>
            <a:off x="8254456" y="3486015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F27DF87-3C0C-4627-ACFB-76D945010E0E}"/>
              </a:ext>
            </a:extLst>
          </p:cNvPr>
          <p:cNvSpPr/>
          <p:nvPr/>
        </p:nvSpPr>
        <p:spPr>
          <a:xfrm>
            <a:off x="5628156" y="3754726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B97C2F4-5A39-4600-AC74-9E7E0D2BE30B}"/>
              </a:ext>
            </a:extLst>
          </p:cNvPr>
          <p:cNvSpPr/>
          <p:nvPr/>
        </p:nvSpPr>
        <p:spPr>
          <a:xfrm>
            <a:off x="6457034" y="3754726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5430D94-622F-45FF-A625-6A83DF0A6EE7}"/>
              </a:ext>
            </a:extLst>
          </p:cNvPr>
          <p:cNvSpPr/>
          <p:nvPr/>
        </p:nvSpPr>
        <p:spPr>
          <a:xfrm>
            <a:off x="6184938" y="3755351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EA65F88-212B-4816-8B4E-E500F3F462A1}"/>
              </a:ext>
            </a:extLst>
          </p:cNvPr>
          <p:cNvSpPr/>
          <p:nvPr/>
        </p:nvSpPr>
        <p:spPr>
          <a:xfrm>
            <a:off x="5909558" y="3754726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CC977C-281F-4CBE-B74B-8F273F93B356}"/>
              </a:ext>
            </a:extLst>
          </p:cNvPr>
          <p:cNvCxnSpPr>
            <a:stCxn id="251" idx="2"/>
            <a:endCxn id="43" idx="2"/>
          </p:cNvCxnSpPr>
          <p:nvPr/>
        </p:nvCxnSpPr>
        <p:spPr>
          <a:xfrm rot="16200000" flipH="1">
            <a:off x="6258853" y="3427881"/>
            <a:ext cx="12700" cy="280171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7</cp:revision>
  <dcterms:created xsi:type="dcterms:W3CDTF">2020-11-29T15:40:46Z</dcterms:created>
  <dcterms:modified xsi:type="dcterms:W3CDTF">2020-11-30T16:38:26Z</dcterms:modified>
</cp:coreProperties>
</file>