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657F3E-E85A-46FC-A3DD-9691342F7D21}" v="16" dt="2020-11-29T16:59:32.3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6EA9F-2C66-471C-B364-4363BAFC44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DF30AF-09EE-4514-B115-435D5758B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89A53-8EB1-4EB0-AF3E-6EC5E7D77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45B95-F42E-4564-BDB3-DAE72CD22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FD1D7-3464-42E5-BD13-0A4A1DE9B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935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7BD28-2034-4156-80C2-2FF7CA770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70FA6D-DA52-40D3-9B18-C6F94A5AA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FC83E-FAD5-4B5F-B4B3-3EAAC4623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A66D3-3AD6-43DD-8DD3-ED04CB30A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77ED4-6F5A-43B3-8218-7FB838C11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987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1C21A9-B0CE-4388-89F4-4B9DE90678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ABFCD3-4DFF-4C2A-B4ED-28AF517A7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2CC31-9F2D-44ED-A1DF-EEDADB0FC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22791-CB4A-4723-B876-92E383659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66F90-380D-4726-BFCF-FD6AC449B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573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92F3E-E5EE-4093-9BF7-441B8C807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30CE-7B28-40F0-BF6E-99211C3D5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02351-F7AB-4910-B5E7-31C6376CC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D1B2E-20B5-41E5-9BBA-F2FBA07F2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35A7A-D51D-413D-9C7D-2FDEDE0EA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068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C4F0A-3A1D-45E5-880B-CEA9644BC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9B706-53A4-4DBF-B71A-D32FF5627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09B1E-35A7-434C-A78F-E3015E09B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1D8E9-207A-4A22-AE0C-FB438BD36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12850-099A-401B-9F7B-E0CFB2985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2512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A3C9-4930-44F3-8F98-C316A1548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264C4-29FE-4CCD-9A7F-170534580C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434E1C-0266-4B82-8C03-6710DBE0C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D93B0-32BC-4FCF-9323-C5805B5D6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47C30-0471-4983-9095-1A46D4B39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8A1D0-D615-43C9-91F1-4B4E7F447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171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4D185-19EA-4329-833E-81B660096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E10FA-FA35-4197-BE5C-BBFB7128F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4C68B-8AE9-42BC-B3E0-865A5D443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0AF951-DE35-4369-9C20-7AE6D3AF2D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EB77BB-85C4-4E5B-B77E-86ABEF8FE9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FC5960-1343-4282-BCE6-7CAB6A521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653122-A32A-4B53-966F-705CCEC14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A465A1-C3CA-45FF-8322-47BD4864B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724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C1C49-E12A-4901-81F9-68361630A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2CE1E6-0C6D-4766-AC88-0C655D817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36BA4C-56AC-470C-A3E7-8E5B29CC1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BD3A29-8662-443B-BAA2-DB1077F9B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4669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CA3E65-A929-44CD-9597-4AA21F6F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4708DD-B044-4737-BD1D-B8EEE9A8A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58BCBA-54ED-4A76-BE8F-12ADA574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2327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E59E3-2D31-4203-9F45-3818CDEDD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E89AE-C3FD-4E26-89FB-9F79826E6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00A3B-2333-4A37-B263-32667EBC3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0FC7E-E4D1-44D8-A704-544070873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FA9DE-EFC1-4E43-A28A-868D584CA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D434C1-066E-43A4-B19E-A2463C38B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017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E23EE-BB37-495C-B451-716C8547A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850AC0-0B53-40A0-A4E3-DFDEF1AC8C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0D212B-08E6-40A0-ACDC-753C467D4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FABD8-B62C-4ECF-8F13-74D24BF1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617D27-3A28-4A9E-AAB1-EC32484F6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CABB4-8A21-407C-89A7-AAEABF355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432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C78491-792C-4FC3-97CE-D909DCFC4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1D3D4-E670-4496-9F34-85F54DD2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428A1-22BE-452E-BF9E-F26AC00C4B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408F3-248D-4767-B5FA-BB4B09811B03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7E3BA-1444-4457-B58F-77E2891D91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46357-FA7C-42A0-88F3-B55929EEC0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541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8D9BA0E5-D711-45DA-B7A4-2398A8AC2AD2}"/>
              </a:ext>
            </a:extLst>
          </p:cNvPr>
          <p:cNvSpPr/>
          <p:nvPr/>
        </p:nvSpPr>
        <p:spPr>
          <a:xfrm>
            <a:off x="2167435" y="1958242"/>
            <a:ext cx="602974" cy="313279"/>
          </a:xfrm>
          <a:prstGeom prst="flowChartTerminator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</a:t>
            </a:r>
            <a:endParaRPr lang="en-GB" sz="1050" b="1" dirty="0"/>
          </a:p>
        </p:txBody>
      </p:sp>
      <p:sp>
        <p:nvSpPr>
          <p:cNvPr id="3" name="Flowchart: Terminator 2">
            <a:extLst>
              <a:ext uri="{FF2B5EF4-FFF2-40B4-BE49-F238E27FC236}">
                <a16:creationId xmlns:a16="http://schemas.microsoft.com/office/drawing/2014/main" id="{50FFF1D5-1ACF-4863-B792-E14ECC17C53F}"/>
              </a:ext>
            </a:extLst>
          </p:cNvPr>
          <p:cNvSpPr/>
          <p:nvPr/>
        </p:nvSpPr>
        <p:spPr>
          <a:xfrm>
            <a:off x="3647187" y="4529133"/>
            <a:ext cx="675136" cy="299605"/>
          </a:xfrm>
          <a:prstGeom prst="flowChartTerminator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END</a:t>
            </a:r>
            <a:endParaRPr lang="en-GB" sz="1050" b="1" dirty="0"/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44242EEC-A849-4551-A52B-511F2B28B37E}"/>
              </a:ext>
            </a:extLst>
          </p:cNvPr>
          <p:cNvSpPr/>
          <p:nvPr/>
        </p:nvSpPr>
        <p:spPr>
          <a:xfrm>
            <a:off x="1873508" y="2624796"/>
            <a:ext cx="1209782" cy="804204"/>
          </a:xfrm>
          <a:prstGeom prst="flowChartDecision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Option 1</a:t>
            </a:r>
            <a:endParaRPr lang="en-GB" sz="1050" b="1" dirty="0"/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3B3E387E-4ABE-48C9-94AF-97E85D043318}"/>
              </a:ext>
            </a:extLst>
          </p:cNvPr>
          <p:cNvSpPr/>
          <p:nvPr/>
        </p:nvSpPr>
        <p:spPr>
          <a:xfrm>
            <a:off x="3389341" y="2624796"/>
            <a:ext cx="1200304" cy="804204"/>
          </a:xfrm>
          <a:prstGeom prst="flowChartDecision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Option 2</a:t>
            </a:r>
            <a:endParaRPr lang="en-GB" sz="1050" b="1" dirty="0"/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D52E0523-26DC-4BCC-BD58-A98955F49974}"/>
              </a:ext>
            </a:extLst>
          </p:cNvPr>
          <p:cNvSpPr/>
          <p:nvPr/>
        </p:nvSpPr>
        <p:spPr>
          <a:xfrm>
            <a:off x="4895696" y="2624796"/>
            <a:ext cx="1200304" cy="804204"/>
          </a:xfrm>
          <a:prstGeom prst="flowChartDecision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Option 3</a:t>
            </a:r>
            <a:endParaRPr lang="en-GB" sz="1050" b="1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78F92C5-1AE7-41DF-A3CC-3B87249D5375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3083290" y="3026898"/>
            <a:ext cx="30605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469C73B-AED4-4483-92F9-DED8BDF08FE2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4589645" y="3026898"/>
            <a:ext cx="30605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Flowchart: Process 247">
            <a:extLst>
              <a:ext uri="{FF2B5EF4-FFF2-40B4-BE49-F238E27FC236}">
                <a16:creationId xmlns:a16="http://schemas.microsoft.com/office/drawing/2014/main" id="{4FFB0F10-897D-499B-87BA-7CAE5569909F}"/>
              </a:ext>
            </a:extLst>
          </p:cNvPr>
          <p:cNvSpPr/>
          <p:nvPr/>
        </p:nvSpPr>
        <p:spPr>
          <a:xfrm>
            <a:off x="3379864" y="3724929"/>
            <a:ext cx="1209781" cy="299605"/>
          </a:xfrm>
          <a:prstGeom prst="flowChartProcess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50" b="1" dirty="0">
                <a:solidFill>
                  <a:schemeClr val="tx1"/>
                </a:solidFill>
              </a:rPr>
              <a:t>PROGRAM 2</a:t>
            </a:r>
          </a:p>
        </p:txBody>
      </p:sp>
      <p:sp>
        <p:nvSpPr>
          <p:cNvPr id="250" name="Flowchart: Process 249">
            <a:extLst>
              <a:ext uri="{FF2B5EF4-FFF2-40B4-BE49-F238E27FC236}">
                <a16:creationId xmlns:a16="http://schemas.microsoft.com/office/drawing/2014/main" id="{07063C43-0343-45AF-9E28-4A78764B1767}"/>
              </a:ext>
            </a:extLst>
          </p:cNvPr>
          <p:cNvSpPr/>
          <p:nvPr/>
        </p:nvSpPr>
        <p:spPr>
          <a:xfrm>
            <a:off x="1864031" y="3726768"/>
            <a:ext cx="1209782" cy="297766"/>
          </a:xfrm>
          <a:prstGeom prst="flowChartProcess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50" b="1" dirty="0">
                <a:solidFill>
                  <a:schemeClr val="tx1"/>
                </a:solidFill>
              </a:rPr>
              <a:t>PROGRAM 1</a:t>
            </a:r>
          </a:p>
        </p:txBody>
      </p:sp>
      <p:sp>
        <p:nvSpPr>
          <p:cNvPr id="251" name="Flowchart: Process 250">
            <a:extLst>
              <a:ext uri="{FF2B5EF4-FFF2-40B4-BE49-F238E27FC236}">
                <a16:creationId xmlns:a16="http://schemas.microsoft.com/office/drawing/2014/main" id="{AECC144D-17A1-44FB-8BB2-A3072401D770}"/>
              </a:ext>
            </a:extLst>
          </p:cNvPr>
          <p:cNvSpPr/>
          <p:nvPr/>
        </p:nvSpPr>
        <p:spPr>
          <a:xfrm>
            <a:off x="4890959" y="3724929"/>
            <a:ext cx="1209782" cy="299605"/>
          </a:xfrm>
          <a:prstGeom prst="flowChartProcess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50" b="1" dirty="0">
                <a:solidFill>
                  <a:schemeClr val="tx1"/>
                </a:solidFill>
              </a:rPr>
              <a:t>PROGRAM 3</a:t>
            </a:r>
          </a:p>
        </p:txBody>
      </p:sp>
      <p:cxnSp>
        <p:nvCxnSpPr>
          <p:cNvPr id="391" name="Straight Arrow Connector 390">
            <a:extLst>
              <a:ext uri="{FF2B5EF4-FFF2-40B4-BE49-F238E27FC236}">
                <a16:creationId xmlns:a16="http://schemas.microsoft.com/office/drawing/2014/main" id="{8C13CCF6-7582-4A81-BBD1-1C9EF0DBD1A1}"/>
              </a:ext>
            </a:extLst>
          </p:cNvPr>
          <p:cNvCxnSpPr>
            <a:stCxn id="8" idx="2"/>
            <a:endCxn id="250" idx="0"/>
          </p:cNvCxnSpPr>
          <p:nvPr/>
        </p:nvCxnSpPr>
        <p:spPr>
          <a:xfrm flipH="1">
            <a:off x="2468922" y="3429000"/>
            <a:ext cx="9477" cy="2977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E5B78BF5-EB8F-44D1-8293-103BAEBB4E56}"/>
              </a:ext>
            </a:extLst>
          </p:cNvPr>
          <p:cNvCxnSpPr>
            <a:stCxn id="9" idx="2"/>
            <a:endCxn id="248" idx="0"/>
          </p:cNvCxnSpPr>
          <p:nvPr/>
        </p:nvCxnSpPr>
        <p:spPr>
          <a:xfrm flipH="1">
            <a:off x="3984755" y="3429000"/>
            <a:ext cx="4738" cy="2959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Arrow Connector 394">
            <a:extLst>
              <a:ext uri="{FF2B5EF4-FFF2-40B4-BE49-F238E27FC236}">
                <a16:creationId xmlns:a16="http://schemas.microsoft.com/office/drawing/2014/main" id="{95CED357-343C-4F4F-8B1F-947FE7CCDE02}"/>
              </a:ext>
            </a:extLst>
          </p:cNvPr>
          <p:cNvCxnSpPr>
            <a:stCxn id="10" idx="2"/>
            <a:endCxn id="251" idx="0"/>
          </p:cNvCxnSpPr>
          <p:nvPr/>
        </p:nvCxnSpPr>
        <p:spPr>
          <a:xfrm>
            <a:off x="5495848" y="3429000"/>
            <a:ext cx="2" cy="2959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Connector: Elbow 403">
            <a:extLst>
              <a:ext uri="{FF2B5EF4-FFF2-40B4-BE49-F238E27FC236}">
                <a16:creationId xmlns:a16="http://schemas.microsoft.com/office/drawing/2014/main" id="{57AC5C6B-118E-4AF6-93D0-B7706934D474}"/>
              </a:ext>
            </a:extLst>
          </p:cNvPr>
          <p:cNvCxnSpPr>
            <a:stCxn id="250" idx="2"/>
            <a:endCxn id="248" idx="2"/>
          </p:cNvCxnSpPr>
          <p:nvPr/>
        </p:nvCxnSpPr>
        <p:spPr>
          <a:xfrm rot="16200000" flipH="1">
            <a:off x="3226838" y="3266617"/>
            <a:ext cx="12700" cy="1515833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Connector: Elbow 405">
            <a:extLst>
              <a:ext uri="{FF2B5EF4-FFF2-40B4-BE49-F238E27FC236}">
                <a16:creationId xmlns:a16="http://schemas.microsoft.com/office/drawing/2014/main" id="{61CE7ED9-6E22-4CC5-83DE-33B2A6874DAA}"/>
              </a:ext>
            </a:extLst>
          </p:cNvPr>
          <p:cNvCxnSpPr>
            <a:stCxn id="251" idx="2"/>
            <a:endCxn id="248" idx="2"/>
          </p:cNvCxnSpPr>
          <p:nvPr/>
        </p:nvCxnSpPr>
        <p:spPr>
          <a:xfrm rot="5400000">
            <a:off x="4740303" y="3268987"/>
            <a:ext cx="12700" cy="1511095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Arrow Connector 409">
            <a:extLst>
              <a:ext uri="{FF2B5EF4-FFF2-40B4-BE49-F238E27FC236}">
                <a16:creationId xmlns:a16="http://schemas.microsoft.com/office/drawing/2014/main" id="{73CD44AE-4EC8-4CF8-96B6-2C870982D559}"/>
              </a:ext>
            </a:extLst>
          </p:cNvPr>
          <p:cNvCxnSpPr>
            <a:stCxn id="248" idx="2"/>
            <a:endCxn id="3" idx="0"/>
          </p:cNvCxnSpPr>
          <p:nvPr/>
        </p:nvCxnSpPr>
        <p:spPr>
          <a:xfrm>
            <a:off x="3984755" y="4024534"/>
            <a:ext cx="0" cy="5045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TextBox 427">
            <a:extLst>
              <a:ext uri="{FF2B5EF4-FFF2-40B4-BE49-F238E27FC236}">
                <a16:creationId xmlns:a16="http://schemas.microsoft.com/office/drawing/2014/main" id="{78B602DF-0DAF-49EF-8C7E-35DE0CB5A39A}"/>
              </a:ext>
            </a:extLst>
          </p:cNvPr>
          <p:cNvSpPr txBox="1"/>
          <p:nvPr/>
        </p:nvSpPr>
        <p:spPr>
          <a:xfrm>
            <a:off x="4026142" y="3331347"/>
            <a:ext cx="370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b="1" dirty="0"/>
              <a:t>yes</a:t>
            </a:r>
          </a:p>
        </p:txBody>
      </p:sp>
      <p:sp>
        <p:nvSpPr>
          <p:cNvPr id="429" name="TextBox 428">
            <a:extLst>
              <a:ext uri="{FF2B5EF4-FFF2-40B4-BE49-F238E27FC236}">
                <a16:creationId xmlns:a16="http://schemas.microsoft.com/office/drawing/2014/main" id="{2845DA18-E97C-4F89-A5E2-B81D070D744F}"/>
              </a:ext>
            </a:extLst>
          </p:cNvPr>
          <p:cNvSpPr txBox="1"/>
          <p:nvPr/>
        </p:nvSpPr>
        <p:spPr>
          <a:xfrm>
            <a:off x="2512361" y="3331346"/>
            <a:ext cx="370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b="1" dirty="0"/>
              <a:t>yes</a:t>
            </a:r>
          </a:p>
        </p:txBody>
      </p:sp>
      <p:sp>
        <p:nvSpPr>
          <p:cNvPr id="430" name="TextBox 429">
            <a:extLst>
              <a:ext uri="{FF2B5EF4-FFF2-40B4-BE49-F238E27FC236}">
                <a16:creationId xmlns:a16="http://schemas.microsoft.com/office/drawing/2014/main" id="{598B4DF1-B909-47EC-A208-40D6A51C17DA}"/>
              </a:ext>
            </a:extLst>
          </p:cNvPr>
          <p:cNvSpPr txBox="1"/>
          <p:nvPr/>
        </p:nvSpPr>
        <p:spPr>
          <a:xfrm>
            <a:off x="5532497" y="3313265"/>
            <a:ext cx="370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b="1" dirty="0"/>
              <a:t>yes</a:t>
            </a:r>
          </a:p>
        </p:txBody>
      </p:sp>
      <p:sp>
        <p:nvSpPr>
          <p:cNvPr id="431" name="TextBox 430">
            <a:extLst>
              <a:ext uri="{FF2B5EF4-FFF2-40B4-BE49-F238E27FC236}">
                <a16:creationId xmlns:a16="http://schemas.microsoft.com/office/drawing/2014/main" id="{38A266B4-FC17-4EF3-A19D-F55D107C11CE}"/>
              </a:ext>
            </a:extLst>
          </p:cNvPr>
          <p:cNvSpPr txBox="1"/>
          <p:nvPr/>
        </p:nvSpPr>
        <p:spPr>
          <a:xfrm>
            <a:off x="4524035" y="2666820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b="1" dirty="0"/>
              <a:t>No</a:t>
            </a:r>
          </a:p>
        </p:txBody>
      </p:sp>
      <p:sp>
        <p:nvSpPr>
          <p:cNvPr id="432" name="TextBox 431">
            <a:extLst>
              <a:ext uri="{FF2B5EF4-FFF2-40B4-BE49-F238E27FC236}">
                <a16:creationId xmlns:a16="http://schemas.microsoft.com/office/drawing/2014/main" id="{0CC2E917-E66F-4EE8-910D-57FAA786CB5E}"/>
              </a:ext>
            </a:extLst>
          </p:cNvPr>
          <p:cNvSpPr txBox="1"/>
          <p:nvPr/>
        </p:nvSpPr>
        <p:spPr>
          <a:xfrm>
            <a:off x="3006125" y="2658024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b="1" dirty="0"/>
              <a:t>No</a:t>
            </a:r>
          </a:p>
        </p:txBody>
      </p:sp>
      <p:sp>
        <p:nvSpPr>
          <p:cNvPr id="40" name="Flowchart: Decision 39">
            <a:extLst>
              <a:ext uri="{FF2B5EF4-FFF2-40B4-BE49-F238E27FC236}">
                <a16:creationId xmlns:a16="http://schemas.microsoft.com/office/drawing/2014/main" id="{C4467957-FD7A-45FD-AD1A-E17FB3AD5183}"/>
              </a:ext>
            </a:extLst>
          </p:cNvPr>
          <p:cNvSpPr/>
          <p:nvPr/>
        </p:nvSpPr>
        <p:spPr>
          <a:xfrm>
            <a:off x="7697410" y="2624796"/>
            <a:ext cx="1200304" cy="804204"/>
          </a:xfrm>
          <a:prstGeom prst="flowChartDecision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Option nº</a:t>
            </a:r>
            <a:endParaRPr lang="en-GB" sz="1050" b="1" dirty="0"/>
          </a:p>
        </p:txBody>
      </p:sp>
      <p:sp>
        <p:nvSpPr>
          <p:cNvPr id="41" name="Flowchart: Process 40">
            <a:extLst>
              <a:ext uri="{FF2B5EF4-FFF2-40B4-BE49-F238E27FC236}">
                <a16:creationId xmlns:a16="http://schemas.microsoft.com/office/drawing/2014/main" id="{E1AE2BBB-7E0F-42C5-A56D-4F541291FFCE}"/>
              </a:ext>
            </a:extLst>
          </p:cNvPr>
          <p:cNvSpPr/>
          <p:nvPr/>
        </p:nvSpPr>
        <p:spPr>
          <a:xfrm>
            <a:off x="9203769" y="3726764"/>
            <a:ext cx="1209782" cy="297770"/>
          </a:xfrm>
          <a:prstGeom prst="flowChartProcess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tx1"/>
                </a:solidFill>
              </a:rPr>
              <a:t>Do Nothing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6C89151-26B3-4AC8-B095-20E17B0B1975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7391359" y="3026898"/>
            <a:ext cx="30605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Process 42">
            <a:extLst>
              <a:ext uri="{FF2B5EF4-FFF2-40B4-BE49-F238E27FC236}">
                <a16:creationId xmlns:a16="http://schemas.microsoft.com/office/drawing/2014/main" id="{98E01E98-BD14-4F99-8D32-A0DACC14E6BA}"/>
              </a:ext>
            </a:extLst>
          </p:cNvPr>
          <p:cNvSpPr/>
          <p:nvPr/>
        </p:nvSpPr>
        <p:spPr>
          <a:xfrm>
            <a:off x="7692673" y="3724929"/>
            <a:ext cx="1209782" cy="299605"/>
          </a:xfrm>
          <a:prstGeom prst="flowChartProcess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50" b="1">
                <a:solidFill>
                  <a:schemeClr val="tx1"/>
                </a:solidFill>
              </a:rPr>
              <a:t>PROGRAM nº</a:t>
            </a:r>
            <a:endParaRPr lang="en-GB" sz="1050" b="1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C2E6BAA-F0B9-48BA-85AD-A20B3BFACE8E}"/>
              </a:ext>
            </a:extLst>
          </p:cNvPr>
          <p:cNvCxnSpPr>
            <a:stCxn id="40" idx="2"/>
            <a:endCxn id="43" idx="0"/>
          </p:cNvCxnSpPr>
          <p:nvPr/>
        </p:nvCxnSpPr>
        <p:spPr>
          <a:xfrm>
            <a:off x="8297562" y="3429000"/>
            <a:ext cx="2" cy="2959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0CB06C28-2F80-4DCF-B5B8-402CE612FF81}"/>
              </a:ext>
            </a:extLst>
          </p:cNvPr>
          <p:cNvCxnSpPr>
            <a:stCxn id="40" idx="3"/>
            <a:endCxn id="41" idx="0"/>
          </p:cNvCxnSpPr>
          <p:nvPr/>
        </p:nvCxnSpPr>
        <p:spPr>
          <a:xfrm>
            <a:off x="8897714" y="3026898"/>
            <a:ext cx="910946" cy="69986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5C895CE7-9712-40C7-AB68-A59BA64D58A7}"/>
              </a:ext>
            </a:extLst>
          </p:cNvPr>
          <p:cNvCxnSpPr>
            <a:stCxn id="41" idx="2"/>
            <a:endCxn id="43" idx="2"/>
          </p:cNvCxnSpPr>
          <p:nvPr/>
        </p:nvCxnSpPr>
        <p:spPr>
          <a:xfrm rot="5400000">
            <a:off x="9053112" y="3268986"/>
            <a:ext cx="12700" cy="1511096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30D9046-B424-4BE8-B851-5F6E27D609EC}"/>
              </a:ext>
            </a:extLst>
          </p:cNvPr>
          <p:cNvSpPr txBox="1"/>
          <p:nvPr/>
        </p:nvSpPr>
        <p:spPr>
          <a:xfrm>
            <a:off x="8334211" y="3313265"/>
            <a:ext cx="370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b="1" dirty="0"/>
              <a:t>yes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7E99968-E8F1-4340-ADF0-88B44CEB7067}"/>
              </a:ext>
            </a:extLst>
          </p:cNvPr>
          <p:cNvSpPr txBox="1"/>
          <p:nvPr/>
        </p:nvSpPr>
        <p:spPr>
          <a:xfrm>
            <a:off x="7325749" y="2666820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b="1" dirty="0"/>
              <a:t>No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F1D89F3-581D-4E98-B763-14B7D89F24D0}"/>
              </a:ext>
            </a:extLst>
          </p:cNvPr>
          <p:cNvSpPr txBox="1"/>
          <p:nvPr/>
        </p:nvSpPr>
        <p:spPr>
          <a:xfrm>
            <a:off x="8892310" y="2681811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b="1" dirty="0"/>
              <a:t>No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DF27DF87-3C0C-4627-ACFB-76D945010E0E}"/>
              </a:ext>
            </a:extLst>
          </p:cNvPr>
          <p:cNvSpPr/>
          <p:nvPr/>
        </p:nvSpPr>
        <p:spPr>
          <a:xfrm>
            <a:off x="6266010" y="2950522"/>
            <a:ext cx="147826" cy="15275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id="{4B97C2F4-5A39-4600-AC74-9E7E0D2BE30B}"/>
              </a:ext>
            </a:extLst>
          </p:cNvPr>
          <p:cNvSpPr/>
          <p:nvPr/>
        </p:nvSpPr>
        <p:spPr>
          <a:xfrm>
            <a:off x="7094888" y="2950522"/>
            <a:ext cx="147826" cy="15275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Flowchart: Connector 51">
            <a:extLst>
              <a:ext uri="{FF2B5EF4-FFF2-40B4-BE49-F238E27FC236}">
                <a16:creationId xmlns:a16="http://schemas.microsoft.com/office/drawing/2014/main" id="{35430D94-622F-45FF-A625-6A83DF0A6EE7}"/>
              </a:ext>
            </a:extLst>
          </p:cNvPr>
          <p:cNvSpPr/>
          <p:nvPr/>
        </p:nvSpPr>
        <p:spPr>
          <a:xfrm>
            <a:off x="6822792" y="2951147"/>
            <a:ext cx="147826" cy="15275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0EA65F88-212B-4816-8B4E-E500F3F462A1}"/>
              </a:ext>
            </a:extLst>
          </p:cNvPr>
          <p:cNvSpPr/>
          <p:nvPr/>
        </p:nvSpPr>
        <p:spPr>
          <a:xfrm>
            <a:off x="6547412" y="2950522"/>
            <a:ext cx="147826" cy="15275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6CC977C-281F-4CBE-B74B-8F273F93B356}"/>
              </a:ext>
            </a:extLst>
          </p:cNvPr>
          <p:cNvCxnSpPr>
            <a:stCxn id="251" idx="2"/>
            <a:endCxn id="43" idx="2"/>
          </p:cNvCxnSpPr>
          <p:nvPr/>
        </p:nvCxnSpPr>
        <p:spPr>
          <a:xfrm rot="16200000" flipH="1">
            <a:off x="6896707" y="2623677"/>
            <a:ext cx="12700" cy="2801714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49CED4D-21C1-4660-9235-DF9DA587A8D2}"/>
              </a:ext>
            </a:extLst>
          </p:cNvPr>
          <p:cNvCxnSpPr>
            <a:stCxn id="2" idx="2"/>
            <a:endCxn id="8" idx="0"/>
          </p:cNvCxnSpPr>
          <p:nvPr/>
        </p:nvCxnSpPr>
        <p:spPr>
          <a:xfrm>
            <a:off x="2468922" y="2271521"/>
            <a:ext cx="9477" cy="3532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285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28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sergio santos</dc:creator>
  <cp:lastModifiedBy>Sérgio Santos (1020881)</cp:lastModifiedBy>
  <cp:revision>9</cp:revision>
  <dcterms:created xsi:type="dcterms:W3CDTF">2020-11-29T15:40:46Z</dcterms:created>
  <dcterms:modified xsi:type="dcterms:W3CDTF">2020-11-30T17:42:11Z</dcterms:modified>
</cp:coreProperties>
</file>