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2205442" y="1834177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3685194" y="4931235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GB" sz="1050" b="1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4242EEC-A849-4551-A52B-511F2B28B37E}"/>
              </a:ext>
            </a:extLst>
          </p:cNvPr>
          <p:cNvSpPr/>
          <p:nvPr/>
        </p:nvSpPr>
        <p:spPr>
          <a:xfrm>
            <a:off x="1911515" y="3026898"/>
            <a:ext cx="1209782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1</a:t>
            </a:r>
            <a:endParaRPr lang="en-GB" sz="1050" b="1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B3E387E-4ABE-48C9-94AF-97E85D043318}"/>
              </a:ext>
            </a:extLst>
          </p:cNvPr>
          <p:cNvSpPr/>
          <p:nvPr/>
        </p:nvSpPr>
        <p:spPr>
          <a:xfrm>
            <a:off x="3427348" y="3026898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2</a:t>
            </a:r>
            <a:endParaRPr lang="en-GB" sz="1050" b="1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52E0523-26DC-4BCC-BD58-A98955F49974}"/>
              </a:ext>
            </a:extLst>
          </p:cNvPr>
          <p:cNvSpPr/>
          <p:nvPr/>
        </p:nvSpPr>
        <p:spPr>
          <a:xfrm>
            <a:off x="4933703" y="3026898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3</a:t>
            </a:r>
            <a:endParaRPr lang="en-GB" sz="105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3D86929-9DCB-4C92-BC52-4A3747BC002F}"/>
              </a:ext>
            </a:extLst>
          </p:cNvPr>
          <p:cNvSpPr/>
          <p:nvPr/>
        </p:nvSpPr>
        <p:spPr>
          <a:xfrm>
            <a:off x="1697825" y="2411021"/>
            <a:ext cx="1618208" cy="348225"/>
          </a:xfrm>
          <a:prstGeom prst="flowChart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Preamble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Routines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F92C5-1AE7-41DF-A3CC-3B87249D53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121297" y="3429000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69C73B-AED4-4483-92F9-DED8BDF08FE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627652" y="3429000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Process 247">
            <a:extLst>
              <a:ext uri="{FF2B5EF4-FFF2-40B4-BE49-F238E27FC236}">
                <a16:creationId xmlns:a16="http://schemas.microsoft.com/office/drawing/2014/main" id="{4FFB0F10-897D-499B-87BA-7CAE5569909F}"/>
              </a:ext>
            </a:extLst>
          </p:cNvPr>
          <p:cNvSpPr/>
          <p:nvPr/>
        </p:nvSpPr>
        <p:spPr>
          <a:xfrm>
            <a:off x="3417871" y="4127031"/>
            <a:ext cx="1209781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2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07063C43-0343-45AF-9E28-4A78764B1767}"/>
              </a:ext>
            </a:extLst>
          </p:cNvPr>
          <p:cNvSpPr/>
          <p:nvPr/>
        </p:nvSpPr>
        <p:spPr>
          <a:xfrm>
            <a:off x="1902038" y="4128870"/>
            <a:ext cx="1209782" cy="297766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1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AECC144D-17A1-44FB-8BB2-A3072401D770}"/>
              </a:ext>
            </a:extLst>
          </p:cNvPr>
          <p:cNvSpPr/>
          <p:nvPr/>
        </p:nvSpPr>
        <p:spPr>
          <a:xfrm>
            <a:off x="4928966" y="4127031"/>
            <a:ext cx="1209782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3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C13CCF6-7582-4A81-BBD1-1C9EF0DBD1A1}"/>
              </a:ext>
            </a:extLst>
          </p:cNvPr>
          <p:cNvCxnSpPr>
            <a:stCxn id="8" idx="2"/>
            <a:endCxn id="250" idx="0"/>
          </p:cNvCxnSpPr>
          <p:nvPr/>
        </p:nvCxnSpPr>
        <p:spPr>
          <a:xfrm flipH="1">
            <a:off x="2506929" y="3831102"/>
            <a:ext cx="9477" cy="297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5B78BF5-EB8F-44D1-8293-103BAEBB4E56}"/>
              </a:ext>
            </a:extLst>
          </p:cNvPr>
          <p:cNvCxnSpPr>
            <a:stCxn id="9" idx="2"/>
            <a:endCxn id="248" idx="0"/>
          </p:cNvCxnSpPr>
          <p:nvPr/>
        </p:nvCxnSpPr>
        <p:spPr>
          <a:xfrm flipH="1">
            <a:off x="4022762" y="3831102"/>
            <a:ext cx="4738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95CED357-343C-4F4F-8B1F-947FE7CCDE02}"/>
              </a:ext>
            </a:extLst>
          </p:cNvPr>
          <p:cNvCxnSpPr>
            <a:stCxn id="10" idx="2"/>
            <a:endCxn id="251" idx="0"/>
          </p:cNvCxnSpPr>
          <p:nvPr/>
        </p:nvCxnSpPr>
        <p:spPr>
          <a:xfrm>
            <a:off x="5533855" y="3831102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57AC5C6B-118E-4AF6-93D0-B7706934D474}"/>
              </a:ext>
            </a:extLst>
          </p:cNvPr>
          <p:cNvCxnSpPr>
            <a:stCxn id="250" idx="2"/>
            <a:endCxn id="248" idx="2"/>
          </p:cNvCxnSpPr>
          <p:nvPr/>
        </p:nvCxnSpPr>
        <p:spPr>
          <a:xfrm rot="16200000" flipH="1">
            <a:off x="3264845" y="3668719"/>
            <a:ext cx="12700" cy="151583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61CE7ED9-6E22-4CC5-83DE-33B2A6874DAA}"/>
              </a:ext>
            </a:extLst>
          </p:cNvPr>
          <p:cNvCxnSpPr>
            <a:stCxn id="251" idx="2"/>
            <a:endCxn id="248" idx="2"/>
          </p:cNvCxnSpPr>
          <p:nvPr/>
        </p:nvCxnSpPr>
        <p:spPr>
          <a:xfrm rot="5400000">
            <a:off x="4778310" y="3671089"/>
            <a:ext cx="12700" cy="151109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3CD44AE-4EC8-4CF8-96B6-2C870982D559}"/>
              </a:ext>
            </a:extLst>
          </p:cNvPr>
          <p:cNvCxnSpPr>
            <a:stCxn id="248" idx="2"/>
            <a:endCxn id="3" idx="0"/>
          </p:cNvCxnSpPr>
          <p:nvPr/>
        </p:nvCxnSpPr>
        <p:spPr>
          <a:xfrm>
            <a:off x="4022762" y="4426636"/>
            <a:ext cx="0" cy="504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78B602DF-0DAF-49EF-8C7E-35DE0CB5A39A}"/>
              </a:ext>
            </a:extLst>
          </p:cNvPr>
          <p:cNvSpPr txBox="1"/>
          <p:nvPr/>
        </p:nvSpPr>
        <p:spPr>
          <a:xfrm>
            <a:off x="4064149" y="3733449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845DA18-E97C-4F89-A5E2-B81D070D744F}"/>
              </a:ext>
            </a:extLst>
          </p:cNvPr>
          <p:cNvSpPr txBox="1"/>
          <p:nvPr/>
        </p:nvSpPr>
        <p:spPr>
          <a:xfrm>
            <a:off x="2550368" y="3733448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98B4DF1-B909-47EC-A208-40D6A51C17DA}"/>
              </a:ext>
            </a:extLst>
          </p:cNvPr>
          <p:cNvSpPr txBox="1"/>
          <p:nvPr/>
        </p:nvSpPr>
        <p:spPr>
          <a:xfrm>
            <a:off x="5570504" y="3715367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8A266B4-FC17-4EF3-A19D-F55D107C11CE}"/>
              </a:ext>
            </a:extLst>
          </p:cNvPr>
          <p:cNvSpPr txBox="1"/>
          <p:nvPr/>
        </p:nvSpPr>
        <p:spPr>
          <a:xfrm>
            <a:off x="4562042" y="306892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CC2E917-E66F-4EE8-910D-57FAA786CB5E}"/>
              </a:ext>
            </a:extLst>
          </p:cNvPr>
          <p:cNvSpPr txBox="1"/>
          <p:nvPr/>
        </p:nvSpPr>
        <p:spPr>
          <a:xfrm>
            <a:off x="3044132" y="306012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C4467957-FD7A-45FD-AD1A-E17FB3AD5183}"/>
              </a:ext>
            </a:extLst>
          </p:cNvPr>
          <p:cNvSpPr/>
          <p:nvPr/>
        </p:nvSpPr>
        <p:spPr>
          <a:xfrm>
            <a:off x="7735417" y="3026898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nº</a:t>
            </a:r>
            <a:endParaRPr lang="en-GB" sz="1050" b="1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1AE2BBB-7E0F-42C5-A56D-4F541291FFCE}"/>
              </a:ext>
            </a:extLst>
          </p:cNvPr>
          <p:cNvSpPr/>
          <p:nvPr/>
        </p:nvSpPr>
        <p:spPr>
          <a:xfrm>
            <a:off x="9241776" y="4128866"/>
            <a:ext cx="1209782" cy="29777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C89151-26B3-4AC8-B095-20E17B0B197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429366" y="3429000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8E01E98-BD14-4F99-8D32-A0DACC14E6BA}"/>
              </a:ext>
            </a:extLst>
          </p:cNvPr>
          <p:cNvSpPr/>
          <p:nvPr/>
        </p:nvSpPr>
        <p:spPr>
          <a:xfrm>
            <a:off x="7730680" y="4127031"/>
            <a:ext cx="1209782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>
                <a:solidFill>
                  <a:schemeClr val="tx1"/>
                </a:solidFill>
              </a:rPr>
              <a:t>PROGRAM nº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2E6BAA-F0B9-48BA-85AD-A20B3BFACE8E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8335569" y="3831102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CB06C28-2F80-4DCF-B5B8-402CE612FF81}"/>
              </a:ext>
            </a:extLst>
          </p:cNvPr>
          <p:cNvCxnSpPr>
            <a:stCxn id="40" idx="3"/>
            <a:endCxn id="41" idx="0"/>
          </p:cNvCxnSpPr>
          <p:nvPr/>
        </p:nvCxnSpPr>
        <p:spPr>
          <a:xfrm>
            <a:off x="8935721" y="3429000"/>
            <a:ext cx="910946" cy="6998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895CE7-9712-40C7-AB68-A59BA64D58A7}"/>
              </a:ext>
            </a:extLst>
          </p:cNvPr>
          <p:cNvCxnSpPr>
            <a:stCxn id="41" idx="2"/>
            <a:endCxn id="43" idx="2"/>
          </p:cNvCxnSpPr>
          <p:nvPr/>
        </p:nvCxnSpPr>
        <p:spPr>
          <a:xfrm rot="5400000">
            <a:off x="9091119" y="3671088"/>
            <a:ext cx="12700" cy="151109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0D9046-B424-4BE8-B851-5F6E27D609EC}"/>
              </a:ext>
            </a:extLst>
          </p:cNvPr>
          <p:cNvSpPr txBox="1"/>
          <p:nvPr/>
        </p:nvSpPr>
        <p:spPr>
          <a:xfrm>
            <a:off x="8372218" y="3715367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E99968-E8F1-4340-ADF0-88B44CEB7067}"/>
              </a:ext>
            </a:extLst>
          </p:cNvPr>
          <p:cNvSpPr txBox="1"/>
          <p:nvPr/>
        </p:nvSpPr>
        <p:spPr>
          <a:xfrm>
            <a:off x="7363756" y="306892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D89F3-581D-4E98-B763-14B7D89F24D0}"/>
              </a:ext>
            </a:extLst>
          </p:cNvPr>
          <p:cNvSpPr txBox="1"/>
          <p:nvPr/>
        </p:nvSpPr>
        <p:spPr>
          <a:xfrm>
            <a:off x="8930317" y="308391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F27DF87-3C0C-4627-ACFB-76D945010E0E}"/>
              </a:ext>
            </a:extLst>
          </p:cNvPr>
          <p:cNvSpPr/>
          <p:nvPr/>
        </p:nvSpPr>
        <p:spPr>
          <a:xfrm>
            <a:off x="6304017" y="3352624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B97C2F4-5A39-4600-AC74-9E7E0D2BE30B}"/>
              </a:ext>
            </a:extLst>
          </p:cNvPr>
          <p:cNvSpPr/>
          <p:nvPr/>
        </p:nvSpPr>
        <p:spPr>
          <a:xfrm>
            <a:off x="7132895" y="3352624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5430D94-622F-45FF-A625-6A83DF0A6EE7}"/>
              </a:ext>
            </a:extLst>
          </p:cNvPr>
          <p:cNvSpPr/>
          <p:nvPr/>
        </p:nvSpPr>
        <p:spPr>
          <a:xfrm>
            <a:off x="6860799" y="3353249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EA65F88-212B-4816-8B4E-E500F3F462A1}"/>
              </a:ext>
            </a:extLst>
          </p:cNvPr>
          <p:cNvSpPr/>
          <p:nvPr/>
        </p:nvSpPr>
        <p:spPr>
          <a:xfrm>
            <a:off x="6585419" y="3352624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CC977C-281F-4CBE-B74B-8F273F93B356}"/>
              </a:ext>
            </a:extLst>
          </p:cNvPr>
          <p:cNvCxnSpPr>
            <a:stCxn id="251" idx="2"/>
            <a:endCxn id="43" idx="2"/>
          </p:cNvCxnSpPr>
          <p:nvPr/>
        </p:nvCxnSpPr>
        <p:spPr>
          <a:xfrm rot="16200000" flipH="1">
            <a:off x="6934714" y="3025779"/>
            <a:ext cx="12700" cy="280171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2B7F9F-6918-4875-A594-B7AFE6D5360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2506929" y="2147456"/>
            <a:ext cx="0" cy="263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AA8CA-4A4B-4F6F-9A77-798922603D76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2506929" y="2759246"/>
            <a:ext cx="9477" cy="26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10</cp:revision>
  <dcterms:created xsi:type="dcterms:W3CDTF">2020-11-29T15:40:46Z</dcterms:created>
  <dcterms:modified xsi:type="dcterms:W3CDTF">2020-11-30T17:57:43Z</dcterms:modified>
</cp:coreProperties>
</file>