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27/06/2021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C2001B-4852-4765-8421-AF9E4DB015DD}"/>
              </a:ext>
            </a:extLst>
          </p:cNvPr>
          <p:cNvSpPr/>
          <p:nvPr/>
        </p:nvSpPr>
        <p:spPr>
          <a:xfrm>
            <a:off x="2671761" y="508540"/>
            <a:ext cx="1722170" cy="1239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Alimentação Célula de Peso e filtro de ruído de entrada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55669-6B6F-491D-A294-348D5AD9DD90}"/>
              </a:ext>
            </a:extLst>
          </p:cNvPr>
          <p:cNvSpPr/>
          <p:nvPr/>
        </p:nvSpPr>
        <p:spPr>
          <a:xfrm>
            <a:off x="5106193" y="508540"/>
            <a:ext cx="1437249" cy="1239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Amplificador de sinal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77A97-361E-43F1-A4D6-81A201177AE2}"/>
              </a:ext>
            </a:extLst>
          </p:cNvPr>
          <p:cNvSpPr/>
          <p:nvPr/>
        </p:nvSpPr>
        <p:spPr>
          <a:xfrm>
            <a:off x="7255704" y="2435124"/>
            <a:ext cx="1437249" cy="5865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Comunicação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Série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C99D2-364D-43BC-87FF-0AD47682814B}"/>
              </a:ext>
            </a:extLst>
          </p:cNvPr>
          <p:cNvSpPr/>
          <p:nvPr/>
        </p:nvSpPr>
        <p:spPr>
          <a:xfrm>
            <a:off x="585173" y="3429000"/>
            <a:ext cx="1390527" cy="949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Fonte de Alimentação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8AC7D4-6AF0-43BD-BF09-42B3AD24D930}"/>
              </a:ext>
            </a:extLst>
          </p:cNvPr>
          <p:cNvSpPr/>
          <p:nvPr/>
        </p:nvSpPr>
        <p:spPr>
          <a:xfrm>
            <a:off x="4720472" y="4217136"/>
            <a:ext cx="1894585" cy="1239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Microcontrolador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1FBA8D-02A4-4A72-9376-6AAD98DFF0B9}"/>
              </a:ext>
            </a:extLst>
          </p:cNvPr>
          <p:cNvSpPr/>
          <p:nvPr/>
        </p:nvSpPr>
        <p:spPr>
          <a:xfrm>
            <a:off x="2380470" y="5295945"/>
            <a:ext cx="1430622" cy="762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Leds de Sinalização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7E0FA2-3127-42C6-86A3-78AFFCFD0974}"/>
              </a:ext>
            </a:extLst>
          </p:cNvPr>
          <p:cNvSpPr/>
          <p:nvPr/>
        </p:nvSpPr>
        <p:spPr>
          <a:xfrm>
            <a:off x="2380470" y="3761589"/>
            <a:ext cx="1430622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Botões de interface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B3DF75-E38F-4B70-892D-3F416FD4CC3B}"/>
              </a:ext>
            </a:extLst>
          </p:cNvPr>
          <p:cNvSpPr/>
          <p:nvPr/>
        </p:nvSpPr>
        <p:spPr>
          <a:xfrm>
            <a:off x="4511523" y="911074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5599449-7281-443F-B075-89C6EF27D6FB}"/>
              </a:ext>
            </a:extLst>
          </p:cNvPr>
          <p:cNvSpPr/>
          <p:nvPr/>
        </p:nvSpPr>
        <p:spPr>
          <a:xfrm>
            <a:off x="6661034" y="907222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2DC84-8F47-4D60-B7DF-675AEBB9C0FA}"/>
              </a:ext>
            </a:extLst>
          </p:cNvPr>
          <p:cNvSpPr/>
          <p:nvPr/>
        </p:nvSpPr>
        <p:spPr>
          <a:xfrm>
            <a:off x="2380470" y="304800"/>
            <a:ext cx="6672239" cy="29022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565FFC-68E8-42E8-B953-164BD19BA3D6}"/>
              </a:ext>
            </a:extLst>
          </p:cNvPr>
          <p:cNvSpPr/>
          <p:nvPr/>
        </p:nvSpPr>
        <p:spPr>
          <a:xfrm>
            <a:off x="7255704" y="504688"/>
            <a:ext cx="1437249" cy="1239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Conversão Analógico para Digital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(ADC)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9F5E6FF-E61B-4491-800E-B6D94D526DD3}"/>
              </a:ext>
            </a:extLst>
          </p:cNvPr>
          <p:cNvSpPr/>
          <p:nvPr/>
        </p:nvSpPr>
        <p:spPr>
          <a:xfrm rot="5400000">
            <a:off x="7735789" y="1872440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49BCC88A-980F-4E0A-B42B-0C0E92726B06}"/>
              </a:ext>
            </a:extLst>
          </p:cNvPr>
          <p:cNvSpPr/>
          <p:nvPr/>
        </p:nvSpPr>
        <p:spPr>
          <a:xfrm>
            <a:off x="5340185" y="3336654"/>
            <a:ext cx="484632" cy="750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id="{A50E8D23-7125-400F-91C9-7CEE84C8F648}"/>
              </a:ext>
            </a:extLst>
          </p:cNvPr>
          <p:cNvSpPr/>
          <p:nvPr/>
        </p:nvSpPr>
        <p:spPr>
          <a:xfrm rot="5400000">
            <a:off x="6859909" y="4474695"/>
            <a:ext cx="392196" cy="724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3D17AAE-8741-4C55-B8C3-A25D95FD5A98}"/>
              </a:ext>
            </a:extLst>
          </p:cNvPr>
          <p:cNvSpPr/>
          <p:nvPr/>
        </p:nvSpPr>
        <p:spPr>
          <a:xfrm rot="1656832">
            <a:off x="3916251" y="4110550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54F39BE-50BE-426F-BDED-5FA11ED2FE1C}"/>
              </a:ext>
            </a:extLst>
          </p:cNvPr>
          <p:cNvSpPr/>
          <p:nvPr/>
        </p:nvSpPr>
        <p:spPr>
          <a:xfrm rot="8766028">
            <a:off x="3898024" y="5242985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37B2B-8A5B-48C4-9EF3-382C39720E08}"/>
              </a:ext>
            </a:extLst>
          </p:cNvPr>
          <p:cNvSpPr txBox="1"/>
          <p:nvPr/>
        </p:nvSpPr>
        <p:spPr>
          <a:xfrm>
            <a:off x="357053" y="1611230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Célula de Carga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3E642-1DF4-4A24-ACBF-D62FBCB23951}"/>
              </a:ext>
            </a:extLst>
          </p:cNvPr>
          <p:cNvSpPr txBox="1"/>
          <p:nvPr/>
        </p:nvSpPr>
        <p:spPr>
          <a:xfrm>
            <a:off x="2966248" y="2250458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Conversor</a:t>
            </a:r>
            <a:endParaRPr lang="en-GB" b="1" dirty="0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5348ED2-9984-4D6C-B18E-C815F9EF86C6}"/>
              </a:ext>
            </a:extLst>
          </p:cNvPr>
          <p:cNvSpPr/>
          <p:nvPr/>
        </p:nvSpPr>
        <p:spPr>
          <a:xfrm>
            <a:off x="7589448" y="4459980"/>
            <a:ext cx="1463261" cy="742122"/>
          </a:xfrm>
          <a:prstGeom prst="fram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1106E-6E45-488D-B4C6-4EF572FC53CD}"/>
              </a:ext>
            </a:extLst>
          </p:cNvPr>
          <p:cNvSpPr txBox="1"/>
          <p:nvPr/>
        </p:nvSpPr>
        <p:spPr>
          <a:xfrm>
            <a:off x="7673970" y="4661764"/>
            <a:ext cx="143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Display (</a:t>
            </a:r>
            <a:r>
              <a:rPr lang="pt-PT" sz="1600" b="1" dirty="0"/>
              <a:t>LCD</a:t>
            </a:r>
            <a:r>
              <a:rPr lang="pt-PT" sz="1600" dirty="0"/>
              <a:t>)</a:t>
            </a:r>
            <a:endParaRPr lang="en-GB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6D7AA-F3A0-4ABA-B5EB-4FD726BA2FF2}"/>
              </a:ext>
            </a:extLst>
          </p:cNvPr>
          <p:cNvSpPr/>
          <p:nvPr/>
        </p:nvSpPr>
        <p:spPr>
          <a:xfrm>
            <a:off x="351665" y="1341334"/>
            <a:ext cx="1641929" cy="9091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80E5EE-F71B-4FB5-9EFE-5948A0C3C737}"/>
              </a:ext>
            </a:extLst>
          </p:cNvPr>
          <p:cNvSpPr/>
          <p:nvPr/>
        </p:nvSpPr>
        <p:spPr>
          <a:xfrm>
            <a:off x="2054980" y="1693478"/>
            <a:ext cx="271130" cy="314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</Words>
  <Application>Microsoft Office PowerPoint</Application>
  <PresentationFormat>Ecrã Panorâmico</PresentationFormat>
  <Paragraphs>13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27</cp:revision>
  <dcterms:created xsi:type="dcterms:W3CDTF">2020-11-29T15:40:46Z</dcterms:created>
  <dcterms:modified xsi:type="dcterms:W3CDTF">2021-06-27T16:21:05Z</dcterms:modified>
</cp:coreProperties>
</file>