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57F3E-E85A-46FC-A3DD-9691342F7D21}" v="16" dt="2020-11-29T16:59:3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EA9F-2C66-471C-B364-4363BAFC4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F30AF-09EE-4514-B115-435D5758B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9A53-8EB1-4EB0-AF3E-6EC5E7D7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5B95-F42E-4564-BDB3-DAE72CD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D1D7-3464-42E5-BD13-0A4A1DE9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BD28-2034-4156-80C2-2FF7CA77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0FA6D-DA52-40D3-9B18-C6F94A5A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C83E-FAD5-4B5F-B4B3-3EAAC462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66D3-3AD6-43DD-8DD3-ED04CB30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7ED4-6F5A-43B3-8218-7FB838C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C21A9-B0CE-4388-89F4-4B9DE906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FCD3-4DFF-4C2A-B4ED-28AF517A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CC31-9F2D-44ED-A1DF-EEDADB0F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2791-CB4A-4723-B876-92E3836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6F90-380D-4726-BFCF-FD6AC449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2F3E-E5EE-4093-9BF7-441B8C80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30CE-7B28-40F0-BF6E-99211C3D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2351-F7AB-4910-B5E7-31C6376C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1B2E-20B5-41E5-9BBA-F2FBA07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5A7A-D51D-413D-9C7D-2FDEDE0E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0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4F0A-3A1D-45E5-880B-CEA9644B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B706-53A4-4DBF-B71A-D32FF562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9B1E-35A7-434C-A78F-E3015E09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D8E9-207A-4A22-AE0C-FB438BD3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2850-099A-401B-9F7B-E0CFB298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A3C9-4930-44F3-8F98-C316A154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64C4-29FE-4CCD-9A7F-170534580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4E1C-0266-4B82-8C03-6710DBE0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D93B0-32BC-4FCF-9323-C5805B5D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7C30-0471-4983-9095-1A46D4B3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8A1D0-D615-43C9-91F1-4B4E7F44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1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185-19EA-4329-833E-81B66009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10FA-FA35-4197-BE5C-BBFB7128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4C68B-8AE9-42BC-B3E0-865A5D443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AF951-DE35-4369-9C20-7AE6D3AF2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B77BB-85C4-4E5B-B77E-86ABEF8FE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C5960-1343-4282-BCE6-7CAB6A52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53122-A32A-4B53-966F-705CCEC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465A1-C3CA-45FF-8322-47BD486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1C49-E12A-4901-81F9-68361630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CE1E6-0C6D-4766-AC88-0C655D81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6BA4C-56AC-470C-A3E7-8E5B29CC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D3A29-8662-443B-BAA2-DB1077F9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6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3E65-A929-44CD-9597-4AA21F6F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708DD-B044-4737-BD1D-B8EEE9A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8BCBA-54ED-4A76-BE8F-12ADA574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59E3-2D31-4203-9F45-3818CDED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89AE-C3FD-4E26-89FB-9F79826E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00A3B-2333-4A37-B263-32667EBC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0FC7E-E4D1-44D8-A704-54407087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A9DE-EFC1-4E43-A28A-868D584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34C1-066E-43A4-B19E-A2463C38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1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23EE-BB37-495C-B451-716C8547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50AC0-0B53-40A0-A4E3-DFDEF1AC8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212B-08E6-40A0-ACDC-753C467D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ABD8-B62C-4ECF-8F13-74D24BF1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7D27-3A28-4A9E-AAB1-EC32484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ABB4-8A21-407C-89A7-AAEABF35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78491-792C-4FC3-97CE-D909DCFC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D3D4-E670-4496-9F34-85F54DD2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28A1-22BE-452E-BF9E-F26AC00C4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E3BA-1444-4457-B58F-77E2891D9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6357-FA7C-42A0-88F3-B55929EEC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D9BA0E5-D711-45DA-B7A4-2398A8AC2AD2}"/>
              </a:ext>
            </a:extLst>
          </p:cNvPr>
          <p:cNvSpPr/>
          <p:nvPr/>
        </p:nvSpPr>
        <p:spPr>
          <a:xfrm>
            <a:off x="5687613" y="1967421"/>
            <a:ext cx="602974" cy="313279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NICIO</a:t>
            </a:r>
            <a:endParaRPr lang="en-GB" sz="1050" b="1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50FFF1D5-1ACF-4863-B792-E14ECC17C53F}"/>
              </a:ext>
            </a:extLst>
          </p:cNvPr>
          <p:cNvSpPr/>
          <p:nvPr/>
        </p:nvSpPr>
        <p:spPr>
          <a:xfrm>
            <a:off x="5651531" y="3890344"/>
            <a:ext cx="675136" cy="299605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</a:t>
            </a:r>
            <a:endParaRPr lang="en-GB" sz="1050" b="1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7A51C98-7E87-4888-A858-F9254D9B28D9}"/>
              </a:ext>
            </a:extLst>
          </p:cNvPr>
          <p:cNvSpPr/>
          <p:nvPr/>
        </p:nvSpPr>
        <p:spPr>
          <a:xfrm>
            <a:off x="5261317" y="2606208"/>
            <a:ext cx="1463040" cy="958628"/>
          </a:xfrm>
          <a:prstGeom prst="flowChart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INTERRUPÇÃO 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7D471-9EF1-494C-A850-14EAFC086032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989100" y="2280700"/>
            <a:ext cx="3737" cy="325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381DC9-212C-4D19-B08A-8E7B9F10DF39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5989099" y="3564836"/>
            <a:ext cx="3738" cy="325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8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santos</dc:creator>
  <cp:lastModifiedBy>Sérgio Santos (1020881)</cp:lastModifiedBy>
  <cp:revision>9</cp:revision>
  <dcterms:created xsi:type="dcterms:W3CDTF">2020-11-29T15:40:46Z</dcterms:created>
  <dcterms:modified xsi:type="dcterms:W3CDTF">2021-06-21T19:09:20Z</dcterms:modified>
</cp:coreProperties>
</file>