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3515143" y="172331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NICIO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7A51C98-7E87-4888-A858-F9254D9B28D9}"/>
              </a:ext>
            </a:extLst>
          </p:cNvPr>
          <p:cNvSpPr/>
          <p:nvPr/>
        </p:nvSpPr>
        <p:spPr>
          <a:xfrm>
            <a:off x="2979972" y="661436"/>
            <a:ext cx="1673315" cy="204639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solidFill>
                  <a:schemeClr val="tx1"/>
                </a:solidFill>
              </a:rPr>
              <a:t>F</a:t>
            </a:r>
            <a:r>
              <a:rPr lang="en-GB" sz="1050" b="1" dirty="0" err="1">
                <a:solidFill>
                  <a:schemeClr val="tx1"/>
                </a:solidFill>
              </a:rPr>
              <a:t>requência</a:t>
            </a:r>
            <a:r>
              <a:rPr lang="en-GB" sz="1050" b="1" dirty="0">
                <a:solidFill>
                  <a:schemeClr val="tx1"/>
                </a:solidFill>
              </a:rPr>
              <a:t> de </a:t>
            </a:r>
            <a:r>
              <a:rPr lang="en-GB" sz="1050" b="1" dirty="0" err="1">
                <a:solidFill>
                  <a:schemeClr val="tx1"/>
                </a:solidFill>
              </a:rPr>
              <a:t>Trabalho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636A683B-C6D2-4D92-B5D1-FFF13A7C00B8}"/>
              </a:ext>
            </a:extLst>
          </p:cNvPr>
          <p:cNvSpPr/>
          <p:nvPr/>
        </p:nvSpPr>
        <p:spPr>
          <a:xfrm>
            <a:off x="2979969" y="3653628"/>
            <a:ext cx="1673121" cy="501963"/>
          </a:xfrm>
          <a:prstGeom prst="flowChartInputOutpu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solidFill>
                  <a:schemeClr val="tx1"/>
                </a:solidFill>
              </a:rPr>
              <a:t>L</a:t>
            </a:r>
            <a:r>
              <a:rPr lang="en-GB" sz="1050" b="1" dirty="0">
                <a:solidFill>
                  <a:schemeClr val="tx1"/>
                </a:solidFill>
              </a:rPr>
              <a:t>EITURA ENTRADAS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4242EEC-A849-4551-A52B-511F2B28B37E}"/>
              </a:ext>
            </a:extLst>
          </p:cNvPr>
          <p:cNvSpPr/>
          <p:nvPr/>
        </p:nvSpPr>
        <p:spPr>
          <a:xfrm>
            <a:off x="3196975" y="4331417"/>
            <a:ext cx="1209782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1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B3E387E-4ABE-48C9-94AF-97E85D043318}"/>
              </a:ext>
            </a:extLst>
          </p:cNvPr>
          <p:cNvSpPr/>
          <p:nvPr/>
        </p:nvSpPr>
        <p:spPr>
          <a:xfrm>
            <a:off x="4712808" y="4331417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2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07A17B1-A1A3-4319-A101-BC2813C847AF}"/>
              </a:ext>
            </a:extLst>
          </p:cNvPr>
          <p:cNvSpPr/>
          <p:nvPr/>
        </p:nvSpPr>
        <p:spPr>
          <a:xfrm>
            <a:off x="2979969" y="1090704"/>
            <a:ext cx="1673319" cy="674886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 err="1">
                <a:solidFill>
                  <a:schemeClr val="tx1"/>
                </a:solidFill>
              </a:rPr>
              <a:t>Bibliotecas</a:t>
            </a:r>
            <a:endParaRPr lang="en-GB" sz="105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 err="1">
                <a:solidFill>
                  <a:schemeClr val="tx1"/>
                </a:solidFill>
              </a:rPr>
              <a:t>Constantes</a:t>
            </a:r>
            <a:r>
              <a:rPr lang="en-GB" sz="1050" b="1" dirty="0">
                <a:solidFill>
                  <a:schemeClr val="tx1"/>
                </a:solidFill>
              </a:rPr>
              <a:t> &amp;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 err="1">
                <a:solidFill>
                  <a:schemeClr val="tx1"/>
                </a:solidFill>
              </a:rPr>
              <a:t>Variáveis</a:t>
            </a:r>
            <a:r>
              <a:rPr lang="en-GB" sz="1050" b="1" dirty="0">
                <a:solidFill>
                  <a:schemeClr val="tx1"/>
                </a:solidFill>
              </a:rPr>
              <a:t> </a:t>
            </a:r>
            <a:r>
              <a:rPr lang="en-GB" sz="1050" b="1" dirty="0" err="1">
                <a:solidFill>
                  <a:schemeClr val="tx1"/>
                </a:solidFill>
              </a:rPr>
              <a:t>Globais</a:t>
            </a:r>
            <a:endParaRPr lang="en-GB" sz="105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 err="1">
                <a:solidFill>
                  <a:schemeClr val="tx1"/>
                </a:solidFill>
              </a:rPr>
              <a:t>Funcões</a:t>
            </a:r>
            <a:r>
              <a:rPr lang="en-GB" sz="1050" b="1" dirty="0">
                <a:solidFill>
                  <a:schemeClr val="tx1"/>
                </a:solidFill>
              </a:rPr>
              <a:t> </a:t>
            </a:r>
            <a:r>
              <a:rPr lang="en-GB" sz="1050" b="1" dirty="0" err="1">
                <a:solidFill>
                  <a:schemeClr val="tx1"/>
                </a:solidFill>
              </a:rPr>
              <a:t>Protótipo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3D86929-9DCB-4C92-BC52-4A3747BC002F}"/>
              </a:ext>
            </a:extLst>
          </p:cNvPr>
          <p:cNvSpPr/>
          <p:nvPr/>
        </p:nvSpPr>
        <p:spPr>
          <a:xfrm>
            <a:off x="2983284" y="3054384"/>
            <a:ext cx="1673121" cy="348225"/>
          </a:xfrm>
          <a:prstGeom prst="flowChart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 err="1">
                <a:solidFill>
                  <a:schemeClr val="tx1"/>
                </a:solidFill>
              </a:rPr>
              <a:t>Rotinas</a:t>
            </a:r>
            <a:r>
              <a:rPr lang="en-GB" sz="1050" b="1" dirty="0">
                <a:solidFill>
                  <a:schemeClr val="tx1"/>
                </a:solidFill>
              </a:rPr>
              <a:t> </a:t>
            </a:r>
            <a:r>
              <a:rPr lang="en-GB" sz="1050" b="1" dirty="0" err="1">
                <a:solidFill>
                  <a:schemeClr val="tx1"/>
                </a:solidFill>
              </a:rPr>
              <a:t>Preâmbulo</a:t>
            </a:r>
            <a:endParaRPr lang="en-GB" sz="105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 err="1">
                <a:solidFill>
                  <a:schemeClr val="tx1"/>
                </a:solidFill>
              </a:rPr>
              <a:t>Rotinas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5CEE80C-C653-4667-87CA-D5E554B4F26F}"/>
              </a:ext>
            </a:extLst>
          </p:cNvPr>
          <p:cNvSpPr/>
          <p:nvPr/>
        </p:nvSpPr>
        <p:spPr>
          <a:xfrm>
            <a:off x="2979969" y="1966640"/>
            <a:ext cx="1673318" cy="64531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 err="1">
                <a:solidFill>
                  <a:schemeClr val="tx1"/>
                </a:solidFill>
              </a:rPr>
              <a:t>Inicializar</a:t>
            </a:r>
            <a:r>
              <a:rPr lang="en-GB" sz="1050" b="1" dirty="0">
                <a:solidFill>
                  <a:schemeClr val="tx1"/>
                </a:solidFill>
              </a:rPr>
              <a:t> </a:t>
            </a:r>
            <a:r>
              <a:rPr lang="en-GB" sz="1050" b="1" dirty="0" err="1">
                <a:solidFill>
                  <a:schemeClr val="tx1"/>
                </a:solidFill>
              </a:rPr>
              <a:t>Funções</a:t>
            </a:r>
            <a:endParaRPr lang="en-GB" sz="105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 err="1">
                <a:solidFill>
                  <a:schemeClr val="tx1"/>
                </a:solidFill>
              </a:rPr>
              <a:t>Variáveis</a:t>
            </a:r>
            <a:r>
              <a:rPr lang="en-GB" sz="1050" b="1" dirty="0">
                <a:solidFill>
                  <a:schemeClr val="tx1"/>
                </a:solidFill>
              </a:rPr>
              <a:t> </a:t>
            </a:r>
            <a:r>
              <a:rPr lang="en-GB" sz="1050" b="1" dirty="0" err="1">
                <a:solidFill>
                  <a:schemeClr val="tx1"/>
                </a:solidFill>
              </a:rPr>
              <a:t>Locais</a:t>
            </a:r>
            <a:endParaRPr lang="en-GB" sz="105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 err="1">
                <a:solidFill>
                  <a:schemeClr val="tx1"/>
                </a:solidFill>
              </a:rPr>
              <a:t>Inicializar</a:t>
            </a:r>
            <a:r>
              <a:rPr lang="en-GB" sz="1050" b="1" dirty="0">
                <a:solidFill>
                  <a:schemeClr val="tx1"/>
                </a:solidFill>
              </a:rPr>
              <a:t> </a:t>
            </a:r>
            <a:r>
              <a:rPr lang="en-GB" sz="1050" b="1" dirty="0" err="1">
                <a:solidFill>
                  <a:schemeClr val="tx1"/>
                </a:solidFill>
              </a:rPr>
              <a:t>Variáveis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D314A15-FCDD-41AE-861D-E434B77B4BC1}"/>
              </a:ext>
            </a:extLst>
          </p:cNvPr>
          <p:cNvSpPr/>
          <p:nvPr/>
        </p:nvSpPr>
        <p:spPr>
          <a:xfrm>
            <a:off x="6216146" y="5462057"/>
            <a:ext cx="1209782" cy="297770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Menu =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7D471-9EF1-494C-A850-14EAFC08603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816630" y="485610"/>
            <a:ext cx="0" cy="175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A8C43-B013-416E-9258-B034A5F2D8E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3816629" y="866075"/>
            <a:ext cx="1" cy="224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3E45BF-1FD7-4733-9E81-949F80C86C1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816628" y="1765590"/>
            <a:ext cx="1" cy="201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0F3B68-0713-4806-ABF0-F36616C44B8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3816628" y="2611954"/>
            <a:ext cx="3217" cy="44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D6B933-CB96-48C7-BB70-69B5B3F273BD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 flipH="1">
            <a:off x="3816530" y="3402609"/>
            <a:ext cx="3315" cy="251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98BBD3-1717-47E7-91E4-118C6367145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3801866" y="4155591"/>
            <a:ext cx="14664" cy="175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F92C5-1AE7-41DF-A3CC-3B87249D537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06757" y="4733519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C13CCF6-7582-4A81-BBD1-1C9EF0DBD1A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92389" y="5135621"/>
            <a:ext cx="9477" cy="297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E5B78BF5-EB8F-44D1-8293-103BAEBB4E5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308222" y="5135621"/>
            <a:ext cx="4738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78B602DF-0DAF-49EF-8C7E-35DE0CB5A39A}"/>
              </a:ext>
            </a:extLst>
          </p:cNvPr>
          <p:cNvSpPr txBox="1"/>
          <p:nvPr/>
        </p:nvSpPr>
        <p:spPr>
          <a:xfrm>
            <a:off x="5349609" y="5037968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/>
              <a:t>S</a:t>
            </a:r>
            <a:r>
              <a:rPr lang="en-GB" sz="1050" b="1" dirty="0" err="1"/>
              <a:t>im</a:t>
            </a:r>
            <a:endParaRPr lang="en-GB" sz="1050" b="1" dirty="0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2845DA18-E97C-4F89-A5E2-B81D070D744F}"/>
              </a:ext>
            </a:extLst>
          </p:cNvPr>
          <p:cNvSpPr txBox="1"/>
          <p:nvPr/>
        </p:nvSpPr>
        <p:spPr>
          <a:xfrm>
            <a:off x="3835828" y="5037967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/>
              <a:t>S</a:t>
            </a:r>
            <a:r>
              <a:rPr lang="en-GB" sz="1050" b="1" dirty="0" err="1"/>
              <a:t>im</a:t>
            </a:r>
            <a:endParaRPr lang="en-GB" sz="1050" b="1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38A266B4-FC17-4EF3-A19D-F55D107C11CE}"/>
              </a:ext>
            </a:extLst>
          </p:cNvPr>
          <p:cNvSpPr txBox="1"/>
          <p:nvPr/>
        </p:nvSpPr>
        <p:spPr>
          <a:xfrm>
            <a:off x="5847502" y="4373441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err="1"/>
              <a:t>Não</a:t>
            </a:r>
            <a:endParaRPr lang="en-GB" sz="1050" b="1" dirty="0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0CC2E917-E66F-4EE8-910D-57FAA786CB5E}"/>
              </a:ext>
            </a:extLst>
          </p:cNvPr>
          <p:cNvSpPr txBox="1"/>
          <p:nvPr/>
        </p:nvSpPr>
        <p:spPr>
          <a:xfrm>
            <a:off x="4329592" y="4364645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err="1"/>
              <a:t>Não</a:t>
            </a:r>
            <a:endParaRPr lang="en-GB" sz="1050" b="1" dirty="0"/>
          </a:p>
        </p:txBody>
      </p:sp>
      <p:sp>
        <p:nvSpPr>
          <p:cNvPr id="52" name="Flowchart: Predefined Process 51">
            <a:extLst>
              <a:ext uri="{FF2B5EF4-FFF2-40B4-BE49-F238E27FC236}">
                <a16:creationId xmlns:a16="http://schemas.microsoft.com/office/drawing/2014/main" id="{62443A40-449E-4A8C-97DC-F8B1B6889407}"/>
              </a:ext>
            </a:extLst>
          </p:cNvPr>
          <p:cNvSpPr/>
          <p:nvPr/>
        </p:nvSpPr>
        <p:spPr>
          <a:xfrm>
            <a:off x="3121387" y="5462057"/>
            <a:ext cx="1322568" cy="297768"/>
          </a:xfrm>
          <a:prstGeom prst="flowChartPredefined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solidFill>
                  <a:schemeClr val="tx1"/>
                </a:solidFill>
              </a:rPr>
              <a:t>PROGRAMA 1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75" name="Flowchart: Predefined Process 74">
            <a:extLst>
              <a:ext uri="{FF2B5EF4-FFF2-40B4-BE49-F238E27FC236}">
                <a16:creationId xmlns:a16="http://schemas.microsoft.com/office/drawing/2014/main" id="{37C29DED-F88A-41AA-B86B-4E1A7F78BD88}"/>
              </a:ext>
            </a:extLst>
          </p:cNvPr>
          <p:cNvSpPr/>
          <p:nvPr/>
        </p:nvSpPr>
        <p:spPr>
          <a:xfrm>
            <a:off x="4653288" y="5462057"/>
            <a:ext cx="1322568" cy="297768"/>
          </a:xfrm>
          <a:prstGeom prst="flowChartPredefined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solidFill>
                  <a:schemeClr val="tx1"/>
                </a:solidFill>
              </a:rPr>
              <a:t>PROGRAMA 2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A96BC85-7E9F-4A4A-B160-F8797B5A0C84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5913112" y="4733519"/>
            <a:ext cx="907925" cy="7285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2DE0FC9-E2C1-49E1-98D8-D4F539430C57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 flipV="1">
            <a:off x="2344151" y="4251524"/>
            <a:ext cx="2946820" cy="69781"/>
          </a:xfrm>
          <a:prstGeom prst="bentConnector5">
            <a:avLst>
              <a:gd name="adj1" fmla="val -7758"/>
              <a:gd name="adj2" fmla="val 5740352"/>
              <a:gd name="adj3" fmla="val 999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FF28AC-08F8-47A0-A57C-803A6AE6BB00}"/>
              </a:ext>
            </a:extLst>
          </p:cNvPr>
          <p:cNvCxnSpPr>
            <a:stCxn id="75" idx="2"/>
          </p:cNvCxnSpPr>
          <p:nvPr/>
        </p:nvCxnSpPr>
        <p:spPr>
          <a:xfrm>
            <a:off x="5314572" y="5759825"/>
            <a:ext cx="0" cy="23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BBE907-4807-4567-9F58-3C5B1C4BCF9B}"/>
              </a:ext>
            </a:extLst>
          </p:cNvPr>
          <p:cNvCxnSpPr>
            <a:stCxn id="15" idx="2"/>
          </p:cNvCxnSpPr>
          <p:nvPr/>
        </p:nvCxnSpPr>
        <p:spPr>
          <a:xfrm>
            <a:off x="6821037" y="5759827"/>
            <a:ext cx="0" cy="233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17</cp:revision>
  <dcterms:created xsi:type="dcterms:W3CDTF">2020-11-29T15:40:46Z</dcterms:created>
  <dcterms:modified xsi:type="dcterms:W3CDTF">2021-06-21T19:23:32Z</dcterms:modified>
</cp:coreProperties>
</file>