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5687613" y="1967421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5651531" y="3890344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5325607" y="2606208"/>
            <a:ext cx="1326985" cy="958628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INTERRUPT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989100" y="2280700"/>
            <a:ext cx="0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381DC9-212C-4D19-B08A-8E7B9F10DF39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989099" y="3564836"/>
            <a:ext cx="1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8</cp:revision>
  <dcterms:created xsi:type="dcterms:W3CDTF">2020-11-29T15:40:46Z</dcterms:created>
  <dcterms:modified xsi:type="dcterms:W3CDTF">2021-05-08T16:37:54Z</dcterms:modified>
</cp:coreProperties>
</file>