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"/>
  </p:handoutMasterIdLst>
  <p:sldIdLst>
    <p:sldId id="257" r:id="rId2"/>
  </p:sldIdLst>
  <p:sldSz cx="106918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/>
    <p:restoredTop sz="94694"/>
  </p:normalViewPr>
  <p:slideViewPr>
    <p:cSldViewPr snapToGrid="0" snapToObjects="1">
      <p:cViewPr varScale="1">
        <p:scale>
          <a:sx n="51" d="100"/>
          <a:sy n="51" d="100"/>
        </p:scale>
        <p:origin x="29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44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1615CC70-876D-0947-8CCF-37B3AAFEB3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5DCA205-4204-8840-8411-F7CD707FB6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D4E647A-7ACB-614C-B3D0-9FDBCC3C23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E05A-F8BC-7242-A6A9-E2ECF5BA0C96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4B58A406-0516-5F4B-B49E-2091597640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2C58E-65E8-144A-9659-18C45F25646D}" type="datetimeFigureOut">
              <a:rPr lang="pt-PT" smtClean="0"/>
              <a:t>20/10/2020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036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00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B74110-4BB5-0445-ACD8-F847718FEC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6" y="3175"/>
            <a:ext cx="10680700" cy="1511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52BF0FE-855F-DC45-988A-37CD5CC98E9B}"/>
              </a:ext>
            </a:extLst>
          </p:cNvPr>
          <p:cNvSpPr txBox="1">
            <a:spLocks/>
          </p:cNvSpPr>
          <p:nvPr userDrawn="1"/>
        </p:nvSpPr>
        <p:spPr>
          <a:xfrm>
            <a:off x="390507" y="1639857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lang="en-US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b="1" dirty="0" err="1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Estágio</a:t>
            </a:r>
            <a:r>
              <a:rPr lang="en-US" sz="1800" b="1" baseline="0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2020/2021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3D34F5-9C77-6545-B8AE-03E4EA32A902}"/>
              </a:ext>
            </a:extLst>
          </p:cNvPr>
          <p:cNvSpPr txBox="1">
            <a:spLocks/>
          </p:cNvSpPr>
          <p:nvPr userDrawn="1"/>
        </p:nvSpPr>
        <p:spPr>
          <a:xfrm>
            <a:off x="5345906" y="1639857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Orientador ISEP: 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887125-3BDD-4141-844D-D69F1368F872}"/>
              </a:ext>
            </a:extLst>
          </p:cNvPr>
          <p:cNvSpPr txBox="1">
            <a:spLocks/>
          </p:cNvSpPr>
          <p:nvPr userDrawn="1"/>
        </p:nvSpPr>
        <p:spPr>
          <a:xfrm>
            <a:off x="5345906" y="1982155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Empresa: 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EFEC71B-B873-5F4E-815D-A92010ABD3E7}"/>
              </a:ext>
            </a:extLst>
          </p:cNvPr>
          <p:cNvSpPr txBox="1">
            <a:spLocks/>
          </p:cNvSpPr>
          <p:nvPr userDrawn="1"/>
        </p:nvSpPr>
        <p:spPr>
          <a:xfrm>
            <a:off x="5345906" y="2304976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Orientador Empresa: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924D5B3-81A3-4542-845F-CC2CE36008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1156" y="2653246"/>
            <a:ext cx="99695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D50C55-4B74-5A49-BA06-782A599BB20A}"/>
              </a:ext>
            </a:extLst>
          </p:cNvPr>
          <p:cNvSpPr txBox="1">
            <a:spLocks/>
          </p:cNvSpPr>
          <p:nvPr/>
        </p:nvSpPr>
        <p:spPr>
          <a:xfrm>
            <a:off x="6968359" y="1639857"/>
            <a:ext cx="3332946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Inserir Texto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165E91-D266-4249-9364-49F9E6CC4F1A}"/>
              </a:ext>
            </a:extLst>
          </p:cNvPr>
          <p:cNvSpPr txBox="1">
            <a:spLocks/>
          </p:cNvSpPr>
          <p:nvPr/>
        </p:nvSpPr>
        <p:spPr>
          <a:xfrm>
            <a:off x="6284602" y="1979866"/>
            <a:ext cx="3120113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Inserir Texto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DCFF96-CB0E-ED4E-8ECE-238511955E8F}"/>
              </a:ext>
            </a:extLst>
          </p:cNvPr>
          <p:cNvSpPr txBox="1">
            <a:spLocks/>
          </p:cNvSpPr>
          <p:nvPr/>
        </p:nvSpPr>
        <p:spPr>
          <a:xfrm>
            <a:off x="7384174" y="2309306"/>
            <a:ext cx="4002982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Inserir Texto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3DCBE07-E4AB-4D4B-AD4D-459E9B8FEAD7}"/>
              </a:ext>
            </a:extLst>
          </p:cNvPr>
          <p:cNvSpPr txBox="1">
            <a:spLocks/>
          </p:cNvSpPr>
          <p:nvPr/>
        </p:nvSpPr>
        <p:spPr>
          <a:xfrm>
            <a:off x="390507" y="2075460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latin typeface="Calibri" panose="020F0502020204030204" pitchFamily="34" charset="0"/>
                <a:cs typeface="Calibri" panose="020F0502020204030204" pitchFamily="34" charset="0"/>
              </a:rPr>
              <a:t>Nome</a:t>
            </a:r>
            <a:r>
              <a:rPr lang="pt-PT" sz="1800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 do Aluno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6887125-3BDD-4141-844D-D69F1368F872}"/>
              </a:ext>
            </a:extLst>
          </p:cNvPr>
          <p:cNvSpPr txBox="1">
            <a:spLocks/>
          </p:cNvSpPr>
          <p:nvPr/>
        </p:nvSpPr>
        <p:spPr>
          <a:xfrm>
            <a:off x="0" y="2896376"/>
            <a:ext cx="10686256" cy="478509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b="1" dirty="0">
                <a:latin typeface="Calibri" panose="020F0502020204030204" pitchFamily="34" charset="0"/>
                <a:cs typeface="Calibri" panose="020F0502020204030204" pitchFamily="34" charset="0"/>
              </a:rPr>
              <a:t>Título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44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10</Words>
  <Application>Microsoft Office PowerPoint</Application>
  <PresentationFormat>Personalizados</PresentationFormat>
  <Paragraphs>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Joel Vilas Boas</dc:creator>
  <cp:lastModifiedBy>Francisco Pereira</cp:lastModifiedBy>
  <cp:revision>22</cp:revision>
  <dcterms:created xsi:type="dcterms:W3CDTF">2019-06-26T09:31:42Z</dcterms:created>
  <dcterms:modified xsi:type="dcterms:W3CDTF">2020-10-20T19:14:52Z</dcterms:modified>
</cp:coreProperties>
</file>