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657F3E-E85A-46FC-A3DD-9691342F7D21}" v="16" dt="2020-11-29T16:59:32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6EA9F-2C66-471C-B364-4363BAFC4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F30AF-09EE-4514-B115-435D5758B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89A53-8EB1-4EB0-AF3E-6EC5E7D7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45B95-F42E-4564-BDB3-DAE72CD2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FD1D7-3464-42E5-BD13-0A4A1DE9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93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BD28-2034-4156-80C2-2FF7CA770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0FA6D-DA52-40D3-9B18-C6F94A5AA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FC83E-FAD5-4B5F-B4B3-3EAAC462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A66D3-3AD6-43DD-8DD3-ED04CB30A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77ED4-6F5A-43B3-8218-7FB838C1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8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1C21A9-B0CE-4388-89F4-4B9DE9067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BFCD3-4DFF-4C2A-B4ED-28AF517A7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2CC31-9F2D-44ED-A1DF-EEDADB0FC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22791-CB4A-4723-B876-92E38365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66F90-380D-4726-BFCF-FD6AC449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57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92F3E-E5EE-4093-9BF7-441B8C80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30CE-7B28-40F0-BF6E-99211C3D5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02351-F7AB-4910-B5E7-31C6376C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D1B2E-20B5-41E5-9BBA-F2FBA07F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35A7A-D51D-413D-9C7D-2FDEDE0E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06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C4F0A-3A1D-45E5-880B-CEA9644B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9B706-53A4-4DBF-B71A-D32FF5627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09B1E-35A7-434C-A78F-E3015E09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1D8E9-207A-4A22-AE0C-FB438BD3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12850-099A-401B-9F7B-E0CFB298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51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A3C9-4930-44F3-8F98-C316A1548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264C4-29FE-4CCD-9A7F-170534580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34E1C-0266-4B82-8C03-6710DBE0C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D93B0-32BC-4FCF-9323-C5805B5D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47C30-0471-4983-9095-1A46D4B39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8A1D0-D615-43C9-91F1-4B4E7F447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17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D185-19EA-4329-833E-81B660096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E10FA-FA35-4197-BE5C-BBFB7128F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4C68B-8AE9-42BC-B3E0-865A5D443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AF951-DE35-4369-9C20-7AE6D3AF2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EB77BB-85C4-4E5B-B77E-86ABEF8FE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FC5960-1343-4282-BCE6-7CAB6A52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653122-A32A-4B53-966F-705CCEC1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A465A1-C3CA-45FF-8322-47BD4864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72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1C49-E12A-4901-81F9-68361630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2CE1E6-0C6D-4766-AC88-0C655D817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36BA4C-56AC-470C-A3E7-8E5B29CC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D3A29-8662-443B-BAA2-DB1077F9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66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CA3E65-A929-44CD-9597-4AA21F6F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708DD-B044-4737-BD1D-B8EEE9A8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8BCBA-54ED-4A76-BE8F-12ADA574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32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E59E3-2D31-4203-9F45-3818CDEDD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E89AE-C3FD-4E26-89FB-9F79826E6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00A3B-2333-4A37-B263-32667EBC3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0FC7E-E4D1-44D8-A704-54407087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FA9DE-EFC1-4E43-A28A-868D584C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434C1-066E-43A4-B19E-A2463C38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01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23EE-BB37-495C-B451-716C8547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850AC0-0B53-40A0-A4E3-DFDEF1AC8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D212B-08E6-40A0-ACDC-753C467D4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FABD8-B62C-4ECF-8F13-74D24BF1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17D27-3A28-4A9E-AAB1-EC32484F6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CABB4-8A21-407C-89A7-AAEABF35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43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C78491-792C-4FC3-97CE-D909DCFC4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1D3D4-E670-4496-9F34-85F54DD2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428A1-22BE-452E-BF9E-F26AC00C4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408F3-248D-4767-B5FA-BB4B09811B0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7E3BA-1444-4457-B58F-77E2891D9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46357-FA7C-42A0-88F3-B55929EEC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41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8D9BA0E5-D711-45DA-B7A4-2398A8AC2AD2}"/>
              </a:ext>
            </a:extLst>
          </p:cNvPr>
          <p:cNvSpPr/>
          <p:nvPr/>
        </p:nvSpPr>
        <p:spPr>
          <a:xfrm>
            <a:off x="2205442" y="1834177"/>
            <a:ext cx="602974" cy="313279"/>
          </a:xfrm>
          <a:prstGeom prst="flowChartTerminator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GB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NICIO</a:t>
            </a:r>
            <a:endParaRPr lang="en-GB" sz="1050" b="1" dirty="0"/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50FFF1D5-1ACF-4863-B792-E14ECC17C53F}"/>
              </a:ext>
            </a:extLst>
          </p:cNvPr>
          <p:cNvSpPr/>
          <p:nvPr/>
        </p:nvSpPr>
        <p:spPr>
          <a:xfrm>
            <a:off x="3685194" y="4931235"/>
            <a:ext cx="675136" cy="299605"/>
          </a:xfrm>
          <a:prstGeom prst="flowChartTerminator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GB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</a:t>
            </a:r>
            <a:endParaRPr lang="en-GB" sz="1050" b="1" dirty="0"/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44242EEC-A849-4551-A52B-511F2B28B37E}"/>
              </a:ext>
            </a:extLst>
          </p:cNvPr>
          <p:cNvSpPr/>
          <p:nvPr/>
        </p:nvSpPr>
        <p:spPr>
          <a:xfrm>
            <a:off x="1911515" y="3026898"/>
            <a:ext cx="1209782" cy="804204"/>
          </a:xfrm>
          <a:prstGeom prst="flowChartDecis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Opção</a:t>
            </a:r>
            <a:r>
              <a:rPr lang="en-GB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  <a:endParaRPr lang="en-GB" sz="1050" b="1" dirty="0"/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3B3E387E-4ABE-48C9-94AF-97E85D043318}"/>
              </a:ext>
            </a:extLst>
          </p:cNvPr>
          <p:cNvSpPr/>
          <p:nvPr/>
        </p:nvSpPr>
        <p:spPr>
          <a:xfrm>
            <a:off x="3427348" y="3026898"/>
            <a:ext cx="1200304" cy="804204"/>
          </a:xfrm>
          <a:prstGeom prst="flowChartDecis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Opção</a:t>
            </a:r>
            <a:r>
              <a:rPr lang="en-GB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  <a:endParaRPr lang="en-GB" sz="1050" b="1" dirty="0"/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D52E0523-26DC-4BCC-BD58-A98955F49974}"/>
              </a:ext>
            </a:extLst>
          </p:cNvPr>
          <p:cNvSpPr/>
          <p:nvPr/>
        </p:nvSpPr>
        <p:spPr>
          <a:xfrm>
            <a:off x="4933703" y="3026898"/>
            <a:ext cx="1200304" cy="804204"/>
          </a:xfrm>
          <a:prstGeom prst="flowChartDecis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Opção</a:t>
            </a:r>
            <a:r>
              <a:rPr lang="en-GB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</a:t>
            </a:r>
            <a:endParaRPr lang="en-GB" sz="1050" b="1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D3D86929-9DCB-4C92-BC52-4A3747BC002F}"/>
              </a:ext>
            </a:extLst>
          </p:cNvPr>
          <p:cNvSpPr/>
          <p:nvPr/>
        </p:nvSpPr>
        <p:spPr>
          <a:xfrm>
            <a:off x="1835994" y="2411021"/>
            <a:ext cx="1849200" cy="348225"/>
          </a:xfrm>
          <a:prstGeom prst="flowChartProcess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b="1" dirty="0" err="1">
                <a:solidFill>
                  <a:schemeClr val="tx1"/>
                </a:solidFill>
              </a:rPr>
              <a:t>Rotinas</a:t>
            </a:r>
            <a:r>
              <a:rPr lang="en-GB" sz="1050" b="1" dirty="0">
                <a:solidFill>
                  <a:schemeClr val="tx1"/>
                </a:solidFill>
              </a:rPr>
              <a:t> de </a:t>
            </a:r>
            <a:r>
              <a:rPr lang="en-GB" sz="1050" b="1" dirty="0" err="1">
                <a:solidFill>
                  <a:schemeClr val="tx1"/>
                </a:solidFill>
              </a:rPr>
              <a:t>preâmbulo</a:t>
            </a:r>
            <a:endParaRPr lang="en-GB" sz="105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b="1" dirty="0" err="1">
                <a:solidFill>
                  <a:schemeClr val="tx1"/>
                </a:solidFill>
              </a:rPr>
              <a:t>Rotinas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8F92C5-1AE7-41DF-A3CC-3B87249D537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121297" y="3429000"/>
            <a:ext cx="3060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469C73B-AED4-4483-92F9-DED8BDF08FE2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627652" y="3429000"/>
            <a:ext cx="3060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8C13CCF6-7582-4A81-BBD1-1C9EF0DBD1A1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506929" y="3831102"/>
            <a:ext cx="9477" cy="2977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E5B78BF5-EB8F-44D1-8293-103BAEBB4E56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022762" y="3831102"/>
            <a:ext cx="4738" cy="2959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95CED357-343C-4F4F-8B1F-947FE7CCDE02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533855" y="3831102"/>
            <a:ext cx="2" cy="2959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onnector: Elbow 403">
            <a:extLst>
              <a:ext uri="{FF2B5EF4-FFF2-40B4-BE49-F238E27FC236}">
                <a16:creationId xmlns:a16="http://schemas.microsoft.com/office/drawing/2014/main" id="{57AC5C6B-118E-4AF6-93D0-B7706934D47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64845" y="3668719"/>
            <a:ext cx="12700" cy="1515833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onnector: Elbow 405">
            <a:extLst>
              <a:ext uri="{FF2B5EF4-FFF2-40B4-BE49-F238E27FC236}">
                <a16:creationId xmlns:a16="http://schemas.microsoft.com/office/drawing/2014/main" id="{61CE7ED9-6E22-4CC5-83DE-33B2A6874DAA}"/>
              </a:ext>
            </a:extLst>
          </p:cNvPr>
          <p:cNvCxnSpPr>
            <a:cxnSpLocks/>
          </p:cNvCxnSpPr>
          <p:nvPr/>
        </p:nvCxnSpPr>
        <p:spPr>
          <a:xfrm rot="5400000">
            <a:off x="4778310" y="3671089"/>
            <a:ext cx="12700" cy="1511095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73CD44AE-4EC8-4CF8-96B6-2C870982D559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4022762" y="4426636"/>
            <a:ext cx="0" cy="5045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Box 427">
            <a:extLst>
              <a:ext uri="{FF2B5EF4-FFF2-40B4-BE49-F238E27FC236}">
                <a16:creationId xmlns:a16="http://schemas.microsoft.com/office/drawing/2014/main" id="{78B602DF-0DAF-49EF-8C7E-35DE0CB5A39A}"/>
              </a:ext>
            </a:extLst>
          </p:cNvPr>
          <p:cNvSpPr txBox="1"/>
          <p:nvPr/>
        </p:nvSpPr>
        <p:spPr>
          <a:xfrm>
            <a:off x="4064149" y="3733449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50" b="1" dirty="0"/>
              <a:t>S</a:t>
            </a:r>
            <a:r>
              <a:rPr lang="en-GB" sz="1050" b="1" dirty="0" err="1"/>
              <a:t>im</a:t>
            </a:r>
            <a:endParaRPr lang="en-GB" sz="1050" b="1" dirty="0"/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2845DA18-E97C-4F89-A5E2-B81D070D744F}"/>
              </a:ext>
            </a:extLst>
          </p:cNvPr>
          <p:cNvSpPr txBox="1"/>
          <p:nvPr/>
        </p:nvSpPr>
        <p:spPr>
          <a:xfrm>
            <a:off x="2550368" y="3733448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50" b="1" dirty="0"/>
              <a:t>S</a:t>
            </a:r>
            <a:r>
              <a:rPr lang="en-GB" sz="1050" b="1" dirty="0" err="1"/>
              <a:t>im</a:t>
            </a:r>
            <a:endParaRPr lang="en-GB" sz="1050" b="1" dirty="0"/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598B4DF1-B909-47EC-A208-40D6A51C17DA}"/>
              </a:ext>
            </a:extLst>
          </p:cNvPr>
          <p:cNvSpPr txBox="1"/>
          <p:nvPr/>
        </p:nvSpPr>
        <p:spPr>
          <a:xfrm>
            <a:off x="5570504" y="3715367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50" b="1" dirty="0"/>
              <a:t>S</a:t>
            </a:r>
            <a:r>
              <a:rPr lang="en-GB" sz="1050" b="1" dirty="0" err="1"/>
              <a:t>im</a:t>
            </a:r>
            <a:endParaRPr lang="en-GB" sz="1050" b="1" dirty="0"/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38A266B4-FC17-4EF3-A19D-F55D107C11CE}"/>
              </a:ext>
            </a:extLst>
          </p:cNvPr>
          <p:cNvSpPr txBox="1"/>
          <p:nvPr/>
        </p:nvSpPr>
        <p:spPr>
          <a:xfrm>
            <a:off x="4562042" y="3068922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 err="1"/>
              <a:t>Não</a:t>
            </a:r>
            <a:endParaRPr lang="en-GB" sz="1050" b="1" dirty="0"/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0CC2E917-E66F-4EE8-910D-57FAA786CB5E}"/>
              </a:ext>
            </a:extLst>
          </p:cNvPr>
          <p:cNvSpPr txBox="1"/>
          <p:nvPr/>
        </p:nvSpPr>
        <p:spPr>
          <a:xfrm>
            <a:off x="3044132" y="3060126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 err="1"/>
              <a:t>Não</a:t>
            </a:r>
            <a:endParaRPr lang="en-GB" sz="1050" b="1" dirty="0"/>
          </a:p>
        </p:txBody>
      </p:sp>
      <p:sp>
        <p:nvSpPr>
          <p:cNvPr id="40" name="Flowchart: Decision 39">
            <a:extLst>
              <a:ext uri="{FF2B5EF4-FFF2-40B4-BE49-F238E27FC236}">
                <a16:creationId xmlns:a16="http://schemas.microsoft.com/office/drawing/2014/main" id="{C4467957-FD7A-45FD-AD1A-E17FB3AD5183}"/>
              </a:ext>
            </a:extLst>
          </p:cNvPr>
          <p:cNvSpPr/>
          <p:nvPr/>
        </p:nvSpPr>
        <p:spPr>
          <a:xfrm>
            <a:off x="7735417" y="3026898"/>
            <a:ext cx="1200304" cy="804204"/>
          </a:xfrm>
          <a:prstGeom prst="flowChartDecis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Opção</a:t>
            </a:r>
            <a:r>
              <a:rPr lang="en-GB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nº</a:t>
            </a:r>
            <a:endParaRPr lang="en-GB" sz="1050" b="1" dirty="0"/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E1AE2BBB-7E0F-42C5-A56D-4F541291FFCE}"/>
              </a:ext>
            </a:extLst>
          </p:cNvPr>
          <p:cNvSpPr/>
          <p:nvPr/>
        </p:nvSpPr>
        <p:spPr>
          <a:xfrm>
            <a:off x="9353010" y="4122515"/>
            <a:ext cx="1209782" cy="297770"/>
          </a:xfrm>
          <a:prstGeom prst="flowChartProcess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b="1" dirty="0">
                <a:solidFill>
                  <a:schemeClr val="tx1"/>
                </a:solidFill>
              </a:rPr>
              <a:t>F</a:t>
            </a:r>
            <a:r>
              <a:rPr lang="en-GB" sz="1050" b="1" dirty="0" err="1">
                <a:solidFill>
                  <a:schemeClr val="tx1"/>
                </a:solidFill>
              </a:rPr>
              <a:t>azer</a:t>
            </a:r>
            <a:r>
              <a:rPr lang="en-GB" sz="1050" b="1" dirty="0">
                <a:solidFill>
                  <a:schemeClr val="tx1"/>
                </a:solidFill>
              </a:rPr>
              <a:t> nada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6C89151-26B3-4AC8-B095-20E17B0B1975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7429366" y="3429000"/>
            <a:ext cx="3060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C2E6BAA-F0B9-48BA-85AD-A20B3BFACE8E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8335569" y="3831102"/>
            <a:ext cx="2" cy="2959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0CB06C28-2F80-4DCF-B5B8-402CE612FF81}"/>
              </a:ext>
            </a:extLst>
          </p:cNvPr>
          <p:cNvCxnSpPr>
            <a:stCxn id="40" idx="3"/>
            <a:endCxn id="41" idx="0"/>
          </p:cNvCxnSpPr>
          <p:nvPr/>
        </p:nvCxnSpPr>
        <p:spPr>
          <a:xfrm>
            <a:off x="8935721" y="3429000"/>
            <a:ext cx="1022180" cy="69351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C895CE7-9712-40C7-AB68-A59BA64D58A7}"/>
              </a:ext>
            </a:extLst>
          </p:cNvPr>
          <p:cNvCxnSpPr>
            <a:cxnSpLocks/>
            <a:stCxn id="41" idx="2"/>
          </p:cNvCxnSpPr>
          <p:nvPr/>
        </p:nvCxnSpPr>
        <p:spPr>
          <a:xfrm rot="5400000">
            <a:off x="9029444" y="3726054"/>
            <a:ext cx="234226" cy="1622688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30D9046-B424-4BE8-B851-5F6E27D609EC}"/>
              </a:ext>
            </a:extLst>
          </p:cNvPr>
          <p:cNvSpPr txBox="1"/>
          <p:nvPr/>
        </p:nvSpPr>
        <p:spPr>
          <a:xfrm>
            <a:off x="8372218" y="3715367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50" b="1" dirty="0"/>
              <a:t>S</a:t>
            </a:r>
            <a:r>
              <a:rPr lang="en-GB" sz="1050" b="1" dirty="0" err="1"/>
              <a:t>im</a:t>
            </a:r>
            <a:endParaRPr lang="en-GB" sz="105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E99968-E8F1-4340-ADF0-88B44CEB7067}"/>
              </a:ext>
            </a:extLst>
          </p:cNvPr>
          <p:cNvSpPr txBox="1"/>
          <p:nvPr/>
        </p:nvSpPr>
        <p:spPr>
          <a:xfrm>
            <a:off x="7363756" y="3068922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 err="1"/>
              <a:t>Não</a:t>
            </a:r>
            <a:endParaRPr lang="en-GB" sz="105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F1D89F3-581D-4E98-B763-14B7D89F24D0}"/>
              </a:ext>
            </a:extLst>
          </p:cNvPr>
          <p:cNvSpPr txBox="1"/>
          <p:nvPr/>
        </p:nvSpPr>
        <p:spPr>
          <a:xfrm>
            <a:off x="8930317" y="3083913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 err="1"/>
              <a:t>Não</a:t>
            </a:r>
            <a:endParaRPr lang="en-GB" sz="1050" b="1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F27DF87-3C0C-4627-ACFB-76D945010E0E}"/>
              </a:ext>
            </a:extLst>
          </p:cNvPr>
          <p:cNvSpPr/>
          <p:nvPr/>
        </p:nvSpPr>
        <p:spPr>
          <a:xfrm>
            <a:off x="6304017" y="3352624"/>
            <a:ext cx="147826" cy="15275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4B97C2F4-5A39-4600-AC74-9E7E0D2BE30B}"/>
              </a:ext>
            </a:extLst>
          </p:cNvPr>
          <p:cNvSpPr/>
          <p:nvPr/>
        </p:nvSpPr>
        <p:spPr>
          <a:xfrm>
            <a:off x="7132895" y="3352624"/>
            <a:ext cx="147826" cy="15275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35430D94-622F-45FF-A625-6A83DF0A6EE7}"/>
              </a:ext>
            </a:extLst>
          </p:cNvPr>
          <p:cNvSpPr/>
          <p:nvPr/>
        </p:nvSpPr>
        <p:spPr>
          <a:xfrm>
            <a:off x="6860799" y="3353249"/>
            <a:ext cx="147826" cy="15275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0EA65F88-212B-4816-8B4E-E500F3F462A1}"/>
              </a:ext>
            </a:extLst>
          </p:cNvPr>
          <p:cNvSpPr/>
          <p:nvPr/>
        </p:nvSpPr>
        <p:spPr>
          <a:xfrm>
            <a:off x="6585419" y="3352624"/>
            <a:ext cx="147826" cy="15275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6CC977C-281F-4CBE-B74B-8F273F93B3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34714" y="3025779"/>
            <a:ext cx="12700" cy="2801714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2B7F9F-6918-4875-A594-B7AFE6D53607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506929" y="2147456"/>
            <a:ext cx="6349" cy="2572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CAA8CA-4A4B-4F6F-9A77-798922603D76}"/>
              </a:ext>
            </a:extLst>
          </p:cNvPr>
          <p:cNvCxnSpPr>
            <a:cxnSpLocks/>
          </p:cNvCxnSpPr>
          <p:nvPr/>
        </p:nvCxnSpPr>
        <p:spPr>
          <a:xfrm>
            <a:off x="2520450" y="2759246"/>
            <a:ext cx="0" cy="267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608A85A6-C29F-4BF9-A98E-696F5950A6D1}"/>
              </a:ext>
            </a:extLst>
          </p:cNvPr>
          <p:cNvSpPr/>
          <p:nvPr/>
        </p:nvSpPr>
        <p:spPr>
          <a:xfrm>
            <a:off x="1835995" y="4143597"/>
            <a:ext cx="1338646" cy="283038"/>
          </a:xfrm>
          <a:prstGeom prst="flowChartPredefinedProcess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b="1" dirty="0">
                <a:solidFill>
                  <a:schemeClr val="tx1"/>
                </a:solidFill>
              </a:rPr>
              <a:t>PROGRAMA</a:t>
            </a:r>
            <a:r>
              <a:rPr lang="pt-PT" sz="1100" b="1" dirty="0">
                <a:solidFill>
                  <a:schemeClr val="tx1"/>
                </a:solidFill>
              </a:rPr>
              <a:t> 1</a:t>
            </a:r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50" name="Flowchart: Predefined Process 49">
            <a:extLst>
              <a:ext uri="{FF2B5EF4-FFF2-40B4-BE49-F238E27FC236}">
                <a16:creationId xmlns:a16="http://schemas.microsoft.com/office/drawing/2014/main" id="{62443A40-449E-4A8C-97DC-F8B1B6889407}"/>
              </a:ext>
            </a:extLst>
          </p:cNvPr>
          <p:cNvSpPr/>
          <p:nvPr/>
        </p:nvSpPr>
        <p:spPr>
          <a:xfrm>
            <a:off x="4878567" y="4130630"/>
            <a:ext cx="1322568" cy="297768"/>
          </a:xfrm>
          <a:prstGeom prst="flowChartPredefinedProcess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050" b="1" dirty="0">
                <a:solidFill>
                  <a:schemeClr val="tx1"/>
                </a:solidFill>
              </a:rPr>
              <a:t>PROGRAMA</a:t>
            </a:r>
            <a:r>
              <a:rPr lang="pt-PT" sz="1100" b="1" dirty="0">
                <a:solidFill>
                  <a:schemeClr val="tx1"/>
                </a:solidFill>
              </a:rPr>
              <a:t> 3</a:t>
            </a:r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54" name="Flowchart: Predefined Process 53">
            <a:extLst>
              <a:ext uri="{FF2B5EF4-FFF2-40B4-BE49-F238E27FC236}">
                <a16:creationId xmlns:a16="http://schemas.microsoft.com/office/drawing/2014/main" id="{62443A40-449E-4A8C-97DC-F8B1B6889407}"/>
              </a:ext>
            </a:extLst>
          </p:cNvPr>
          <p:cNvSpPr/>
          <p:nvPr/>
        </p:nvSpPr>
        <p:spPr>
          <a:xfrm>
            <a:off x="3374177" y="4143597"/>
            <a:ext cx="1322568" cy="297768"/>
          </a:xfrm>
          <a:prstGeom prst="flowChartPredefinedProcess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050" b="1" dirty="0">
                <a:solidFill>
                  <a:schemeClr val="tx1"/>
                </a:solidFill>
              </a:rPr>
              <a:t>PROGRAMA 2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55" name="Flowchart: Predefined Process 54">
            <a:extLst>
              <a:ext uri="{FF2B5EF4-FFF2-40B4-BE49-F238E27FC236}">
                <a16:creationId xmlns:a16="http://schemas.microsoft.com/office/drawing/2014/main" id="{62443A40-449E-4A8C-97DC-F8B1B6889407}"/>
              </a:ext>
            </a:extLst>
          </p:cNvPr>
          <p:cNvSpPr/>
          <p:nvPr/>
        </p:nvSpPr>
        <p:spPr>
          <a:xfrm>
            <a:off x="7674285" y="4133677"/>
            <a:ext cx="1511094" cy="305773"/>
          </a:xfrm>
          <a:prstGeom prst="flowChartPredefinedProcess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050" b="1" dirty="0">
                <a:solidFill>
                  <a:schemeClr val="tx1"/>
                </a:solidFill>
              </a:rPr>
              <a:t>PROGRAMA Nº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1AFC4-30AA-4FAE-A92F-43D4D24824C1}"/>
              </a:ext>
            </a:extLst>
          </p:cNvPr>
          <p:cNvSpPr txBox="1"/>
          <p:nvPr/>
        </p:nvSpPr>
        <p:spPr>
          <a:xfrm>
            <a:off x="5442562" y="2041689"/>
            <a:ext cx="1522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PROGRAMA</a:t>
            </a:r>
            <a:r>
              <a:rPr lang="pt-PT" dirty="0"/>
              <a:t> 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28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41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santos</dc:creator>
  <cp:lastModifiedBy>Sérgio Santos (1020881)</cp:lastModifiedBy>
  <cp:revision>15</cp:revision>
  <dcterms:created xsi:type="dcterms:W3CDTF">2020-11-29T15:40:46Z</dcterms:created>
  <dcterms:modified xsi:type="dcterms:W3CDTF">2021-06-21T12:09:37Z</dcterms:modified>
</cp:coreProperties>
</file>