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3487587" y="168657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4970654" y="6235754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GB" sz="1050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7A51C98-7E87-4888-A858-F9254D9B28D9}"/>
              </a:ext>
            </a:extLst>
          </p:cNvPr>
          <p:cNvSpPr/>
          <p:nvPr/>
        </p:nvSpPr>
        <p:spPr>
          <a:xfrm>
            <a:off x="2979972" y="676232"/>
            <a:ext cx="1621521" cy="222602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Working Frequency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636A683B-C6D2-4D92-B5D1-FFF13A7C00B8}"/>
              </a:ext>
            </a:extLst>
          </p:cNvPr>
          <p:cNvSpPr/>
          <p:nvPr/>
        </p:nvSpPr>
        <p:spPr>
          <a:xfrm>
            <a:off x="2979970" y="3653628"/>
            <a:ext cx="1621522" cy="501963"/>
          </a:xfrm>
          <a:prstGeom prst="flowChartInputOutpu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READ INPUTS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4242EEC-A849-4551-A52B-511F2B28B37E}"/>
              </a:ext>
            </a:extLst>
          </p:cNvPr>
          <p:cNvSpPr/>
          <p:nvPr/>
        </p:nvSpPr>
        <p:spPr>
          <a:xfrm>
            <a:off x="3196975" y="4331417"/>
            <a:ext cx="1209782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1</a:t>
            </a:r>
            <a:endParaRPr lang="en-GB" sz="1050" b="1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B3E387E-4ABE-48C9-94AF-97E85D043318}"/>
              </a:ext>
            </a:extLst>
          </p:cNvPr>
          <p:cNvSpPr/>
          <p:nvPr/>
        </p:nvSpPr>
        <p:spPr>
          <a:xfrm>
            <a:off x="4712808" y="4331417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2</a:t>
            </a:r>
            <a:endParaRPr lang="en-GB" sz="1050" b="1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52E0523-26DC-4BCC-BD58-A98955F49974}"/>
              </a:ext>
            </a:extLst>
          </p:cNvPr>
          <p:cNvSpPr/>
          <p:nvPr/>
        </p:nvSpPr>
        <p:spPr>
          <a:xfrm>
            <a:off x="6219163" y="4331417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3</a:t>
            </a:r>
            <a:endParaRPr lang="en-GB" sz="1050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07A17B1-A1A3-4319-A101-BC2813C847AF}"/>
              </a:ext>
            </a:extLst>
          </p:cNvPr>
          <p:cNvSpPr/>
          <p:nvPr/>
        </p:nvSpPr>
        <p:spPr>
          <a:xfrm>
            <a:off x="2976656" y="1090703"/>
            <a:ext cx="1621522" cy="674886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Constant &amp;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Global File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Function Headers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3D86929-9DCB-4C92-BC52-4A3747BC002F}"/>
              </a:ext>
            </a:extLst>
          </p:cNvPr>
          <p:cNvSpPr/>
          <p:nvPr/>
        </p:nvSpPr>
        <p:spPr>
          <a:xfrm>
            <a:off x="2983285" y="3080775"/>
            <a:ext cx="1618208" cy="348225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Preamble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Routines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5CEE80C-C653-4667-87CA-D5E554B4F26F}"/>
              </a:ext>
            </a:extLst>
          </p:cNvPr>
          <p:cNvSpPr/>
          <p:nvPr/>
        </p:nvSpPr>
        <p:spPr>
          <a:xfrm>
            <a:off x="2979969" y="1966640"/>
            <a:ext cx="1618209" cy="64531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Initialize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Main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Initialize Variables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D314A15-FCDD-41AE-861D-E434B77B4BC1}"/>
              </a:ext>
            </a:extLst>
          </p:cNvPr>
          <p:cNvSpPr/>
          <p:nvPr/>
        </p:nvSpPr>
        <p:spPr>
          <a:xfrm>
            <a:off x="7725522" y="5433385"/>
            <a:ext cx="1209782" cy="29777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Menu =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7D471-9EF1-494C-A850-14EAFC08603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89074" y="481936"/>
            <a:ext cx="1659" cy="19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A8C43-B013-416E-9258-B034A5F2D8E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3787417" y="898834"/>
            <a:ext cx="3316" cy="191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3E45BF-1FD7-4733-9E81-949F80C86C1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787417" y="1765589"/>
            <a:ext cx="1657" cy="201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0F3B68-0713-4806-ABF0-F36616C44B8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3789074" y="2611954"/>
            <a:ext cx="3315" cy="468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D6B933-CB96-48C7-BB70-69B5B3F273BD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flipH="1">
            <a:off x="3790731" y="3429000"/>
            <a:ext cx="1658" cy="22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98BBD3-1717-47E7-91E4-118C6367145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790731" y="4155591"/>
            <a:ext cx="11135" cy="175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F92C5-1AE7-41DF-A3CC-3B87249D53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06757" y="4733519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69C73B-AED4-4483-92F9-DED8BDF08FE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913112" y="4733519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Process 247">
            <a:extLst>
              <a:ext uri="{FF2B5EF4-FFF2-40B4-BE49-F238E27FC236}">
                <a16:creationId xmlns:a16="http://schemas.microsoft.com/office/drawing/2014/main" id="{4FFB0F10-897D-499B-87BA-7CAE5569909F}"/>
              </a:ext>
            </a:extLst>
          </p:cNvPr>
          <p:cNvSpPr/>
          <p:nvPr/>
        </p:nvSpPr>
        <p:spPr>
          <a:xfrm>
            <a:off x="4703331" y="5431550"/>
            <a:ext cx="1209781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2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07063C43-0343-45AF-9E28-4A78764B1767}"/>
              </a:ext>
            </a:extLst>
          </p:cNvPr>
          <p:cNvSpPr/>
          <p:nvPr/>
        </p:nvSpPr>
        <p:spPr>
          <a:xfrm>
            <a:off x="3187498" y="5433389"/>
            <a:ext cx="1209782" cy="297766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1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AECC144D-17A1-44FB-8BB2-A3072401D770}"/>
              </a:ext>
            </a:extLst>
          </p:cNvPr>
          <p:cNvSpPr/>
          <p:nvPr/>
        </p:nvSpPr>
        <p:spPr>
          <a:xfrm>
            <a:off x="6214426" y="5431550"/>
            <a:ext cx="1209782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3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C13CCF6-7582-4A81-BBD1-1C9EF0DBD1A1}"/>
              </a:ext>
            </a:extLst>
          </p:cNvPr>
          <p:cNvCxnSpPr>
            <a:stCxn id="8" idx="2"/>
            <a:endCxn id="250" idx="0"/>
          </p:cNvCxnSpPr>
          <p:nvPr/>
        </p:nvCxnSpPr>
        <p:spPr>
          <a:xfrm flipH="1">
            <a:off x="3792389" y="5135621"/>
            <a:ext cx="9477" cy="297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5B78BF5-EB8F-44D1-8293-103BAEBB4E56}"/>
              </a:ext>
            </a:extLst>
          </p:cNvPr>
          <p:cNvCxnSpPr>
            <a:stCxn id="9" idx="2"/>
            <a:endCxn id="248" idx="0"/>
          </p:cNvCxnSpPr>
          <p:nvPr/>
        </p:nvCxnSpPr>
        <p:spPr>
          <a:xfrm flipH="1">
            <a:off x="5308222" y="5135621"/>
            <a:ext cx="4738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95CED357-343C-4F4F-8B1F-947FE7CCDE02}"/>
              </a:ext>
            </a:extLst>
          </p:cNvPr>
          <p:cNvCxnSpPr>
            <a:stCxn id="10" idx="2"/>
            <a:endCxn id="251" idx="0"/>
          </p:cNvCxnSpPr>
          <p:nvPr/>
        </p:nvCxnSpPr>
        <p:spPr>
          <a:xfrm>
            <a:off x="6819315" y="5135621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or: Elbow 400">
            <a:extLst>
              <a:ext uri="{FF2B5EF4-FFF2-40B4-BE49-F238E27FC236}">
                <a16:creationId xmlns:a16="http://schemas.microsoft.com/office/drawing/2014/main" id="{41D810D1-41C4-41F7-9401-4136E2729977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>
            <a:off x="7419467" y="4733519"/>
            <a:ext cx="910946" cy="6998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57AC5C6B-118E-4AF6-93D0-B7706934D474}"/>
              </a:ext>
            </a:extLst>
          </p:cNvPr>
          <p:cNvCxnSpPr>
            <a:stCxn id="250" idx="2"/>
            <a:endCxn id="248" idx="2"/>
          </p:cNvCxnSpPr>
          <p:nvPr/>
        </p:nvCxnSpPr>
        <p:spPr>
          <a:xfrm rot="16200000" flipH="1">
            <a:off x="4550305" y="4973238"/>
            <a:ext cx="12700" cy="151583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61CE7ED9-6E22-4CC5-83DE-33B2A6874DAA}"/>
              </a:ext>
            </a:extLst>
          </p:cNvPr>
          <p:cNvCxnSpPr>
            <a:stCxn id="251" idx="2"/>
            <a:endCxn id="248" idx="2"/>
          </p:cNvCxnSpPr>
          <p:nvPr/>
        </p:nvCxnSpPr>
        <p:spPr>
          <a:xfrm rot="5400000">
            <a:off x="6063770" y="4975608"/>
            <a:ext cx="12700" cy="151109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Elbow 407">
            <a:extLst>
              <a:ext uri="{FF2B5EF4-FFF2-40B4-BE49-F238E27FC236}">
                <a16:creationId xmlns:a16="http://schemas.microsoft.com/office/drawing/2014/main" id="{E0DB2839-05CD-4DBF-BEB2-D1F0CE81045F}"/>
              </a:ext>
            </a:extLst>
          </p:cNvPr>
          <p:cNvCxnSpPr>
            <a:stCxn id="15" idx="2"/>
            <a:endCxn id="251" idx="2"/>
          </p:cNvCxnSpPr>
          <p:nvPr/>
        </p:nvCxnSpPr>
        <p:spPr>
          <a:xfrm rot="5400000">
            <a:off x="7574865" y="4975607"/>
            <a:ext cx="12700" cy="151109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3CD44AE-4EC8-4CF8-96B6-2C870982D559}"/>
              </a:ext>
            </a:extLst>
          </p:cNvPr>
          <p:cNvCxnSpPr>
            <a:stCxn id="248" idx="2"/>
            <a:endCxn id="3" idx="0"/>
          </p:cNvCxnSpPr>
          <p:nvPr/>
        </p:nvCxnSpPr>
        <p:spPr>
          <a:xfrm>
            <a:off x="5308222" y="5731155"/>
            <a:ext cx="0" cy="504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96EDD9F3-C475-42A2-B728-0BD8044CE6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78278" y="3918928"/>
            <a:ext cx="2650380" cy="946109"/>
          </a:xfrm>
          <a:prstGeom prst="bentConnector3">
            <a:avLst>
              <a:gd name="adj1" fmla="val -912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or: Elbow 424">
            <a:extLst>
              <a:ext uri="{FF2B5EF4-FFF2-40B4-BE49-F238E27FC236}">
                <a16:creationId xmlns:a16="http://schemas.microsoft.com/office/drawing/2014/main" id="{A7383B0D-080D-40D3-AE96-88A66EFF1DC2}"/>
              </a:ext>
            </a:extLst>
          </p:cNvPr>
          <p:cNvCxnSpPr/>
          <p:nvPr/>
        </p:nvCxnSpPr>
        <p:spPr>
          <a:xfrm rot="10800000">
            <a:off x="3796298" y="2813006"/>
            <a:ext cx="5480224" cy="253787"/>
          </a:xfrm>
          <a:prstGeom prst="bentConnector3">
            <a:avLst>
              <a:gd name="adj1" fmla="val -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78B602DF-0DAF-49EF-8C7E-35DE0CB5A39A}"/>
              </a:ext>
            </a:extLst>
          </p:cNvPr>
          <p:cNvSpPr txBox="1"/>
          <p:nvPr/>
        </p:nvSpPr>
        <p:spPr>
          <a:xfrm>
            <a:off x="5349609" y="5037968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845DA18-E97C-4F89-A5E2-B81D070D744F}"/>
              </a:ext>
            </a:extLst>
          </p:cNvPr>
          <p:cNvSpPr txBox="1"/>
          <p:nvPr/>
        </p:nvSpPr>
        <p:spPr>
          <a:xfrm>
            <a:off x="3835828" y="5037967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98B4DF1-B909-47EC-A208-40D6A51C17DA}"/>
              </a:ext>
            </a:extLst>
          </p:cNvPr>
          <p:cNvSpPr txBox="1"/>
          <p:nvPr/>
        </p:nvSpPr>
        <p:spPr>
          <a:xfrm>
            <a:off x="6855964" y="5019886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8A266B4-FC17-4EF3-A19D-F55D107C11CE}"/>
              </a:ext>
            </a:extLst>
          </p:cNvPr>
          <p:cNvSpPr txBox="1"/>
          <p:nvPr/>
        </p:nvSpPr>
        <p:spPr>
          <a:xfrm>
            <a:off x="5847502" y="437344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CC2E917-E66F-4EE8-910D-57FAA786CB5E}"/>
              </a:ext>
            </a:extLst>
          </p:cNvPr>
          <p:cNvSpPr txBox="1"/>
          <p:nvPr/>
        </p:nvSpPr>
        <p:spPr>
          <a:xfrm>
            <a:off x="4329592" y="4364645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E4D42146-CD1E-4805-BCD1-2797464152B3}"/>
              </a:ext>
            </a:extLst>
          </p:cNvPr>
          <p:cNvSpPr txBox="1"/>
          <p:nvPr/>
        </p:nvSpPr>
        <p:spPr>
          <a:xfrm>
            <a:off x="7414063" y="438843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sergio santos</cp:lastModifiedBy>
  <cp:revision>5</cp:revision>
  <dcterms:created xsi:type="dcterms:W3CDTF">2020-11-29T15:40:46Z</dcterms:created>
  <dcterms:modified xsi:type="dcterms:W3CDTF">2020-11-29T17:11:15Z</dcterms:modified>
</cp:coreProperties>
</file>