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2205442" y="1834177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3685194" y="4931235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1911515" y="3026898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3427348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4933703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3</a:t>
            </a:r>
            <a:endParaRPr lang="en-GB" sz="105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1697825" y="2411021"/>
            <a:ext cx="1618208" cy="348225"/>
          </a:xfrm>
          <a:prstGeom prst="flowChart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Preamble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Routines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21297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627652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06929" y="3831102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22762" y="3831102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533855" y="3831102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4845" y="3668719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cxnSpLocks/>
          </p:cNvCxnSpPr>
          <p:nvPr/>
        </p:nvCxnSpPr>
        <p:spPr>
          <a:xfrm rot="5400000">
            <a:off x="4778310" y="3671089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22762" y="4426636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4064149" y="3733449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2550368" y="3733448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5570504" y="37153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4562042" y="306892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3044132" y="306012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4467957-FD7A-45FD-AD1A-E17FB3AD5183}"/>
              </a:ext>
            </a:extLst>
          </p:cNvPr>
          <p:cNvSpPr/>
          <p:nvPr/>
        </p:nvSpPr>
        <p:spPr>
          <a:xfrm>
            <a:off x="7735417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nº</a:t>
            </a:r>
            <a:endParaRPr lang="en-GB" sz="1050" b="1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1AE2BBB-7E0F-42C5-A56D-4F541291FFCE}"/>
              </a:ext>
            </a:extLst>
          </p:cNvPr>
          <p:cNvSpPr/>
          <p:nvPr/>
        </p:nvSpPr>
        <p:spPr>
          <a:xfrm>
            <a:off x="9353010" y="4122515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89151-26B3-4AC8-B095-20E17B0B197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429366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2E6BAA-F0B9-48BA-85AD-A20B3BFACE8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335569" y="3831102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B06C28-2F80-4DCF-B5B8-402CE612FF8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>
            <a:off x="8935721" y="3429000"/>
            <a:ext cx="1022180" cy="6935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895CE7-9712-40C7-AB68-A59BA64D58A7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029444" y="3726054"/>
            <a:ext cx="234226" cy="162268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0D9046-B424-4BE8-B851-5F6E27D609EC}"/>
              </a:ext>
            </a:extLst>
          </p:cNvPr>
          <p:cNvSpPr txBox="1"/>
          <p:nvPr/>
        </p:nvSpPr>
        <p:spPr>
          <a:xfrm>
            <a:off x="8372218" y="37153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99968-E8F1-4340-ADF0-88B44CEB7067}"/>
              </a:ext>
            </a:extLst>
          </p:cNvPr>
          <p:cNvSpPr txBox="1"/>
          <p:nvPr/>
        </p:nvSpPr>
        <p:spPr>
          <a:xfrm>
            <a:off x="7363756" y="306892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D89F3-581D-4E98-B763-14B7D89F24D0}"/>
              </a:ext>
            </a:extLst>
          </p:cNvPr>
          <p:cNvSpPr txBox="1"/>
          <p:nvPr/>
        </p:nvSpPr>
        <p:spPr>
          <a:xfrm>
            <a:off x="8930317" y="308391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F27DF87-3C0C-4627-ACFB-76D945010E0E}"/>
              </a:ext>
            </a:extLst>
          </p:cNvPr>
          <p:cNvSpPr/>
          <p:nvPr/>
        </p:nvSpPr>
        <p:spPr>
          <a:xfrm>
            <a:off x="6304017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B97C2F4-5A39-4600-AC74-9E7E0D2BE30B}"/>
              </a:ext>
            </a:extLst>
          </p:cNvPr>
          <p:cNvSpPr/>
          <p:nvPr/>
        </p:nvSpPr>
        <p:spPr>
          <a:xfrm>
            <a:off x="7132895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5430D94-622F-45FF-A625-6A83DF0A6EE7}"/>
              </a:ext>
            </a:extLst>
          </p:cNvPr>
          <p:cNvSpPr/>
          <p:nvPr/>
        </p:nvSpPr>
        <p:spPr>
          <a:xfrm>
            <a:off x="6860799" y="3353249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A65F88-212B-4816-8B4E-E500F3F462A1}"/>
              </a:ext>
            </a:extLst>
          </p:cNvPr>
          <p:cNvSpPr/>
          <p:nvPr/>
        </p:nvSpPr>
        <p:spPr>
          <a:xfrm>
            <a:off x="6585419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CC977C-281F-4CBE-B74B-8F273F93B3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4714" y="3025779"/>
            <a:ext cx="12700" cy="28017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B7F9F-6918-4875-A594-B7AFE6D5360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2506929" y="2147456"/>
            <a:ext cx="0" cy="263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AA8CA-4A4B-4F6F-9A77-798922603D76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2506929" y="2759246"/>
            <a:ext cx="9477" cy="26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608A85A6-C29F-4BF9-A98E-696F5950A6D1}"/>
              </a:ext>
            </a:extLst>
          </p:cNvPr>
          <p:cNvSpPr/>
          <p:nvPr/>
        </p:nvSpPr>
        <p:spPr>
          <a:xfrm>
            <a:off x="1835995" y="4143597"/>
            <a:ext cx="1338646" cy="283038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>
                <a:solidFill>
                  <a:schemeClr val="tx1"/>
                </a:solidFill>
              </a:rPr>
              <a:t>PROGRAM 1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4878567" y="4130630"/>
            <a:ext cx="1322568" cy="297768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b="1" dirty="0">
                <a:solidFill>
                  <a:schemeClr val="tx1"/>
                </a:solidFill>
              </a:rPr>
              <a:t>PROGRAM 3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3374177" y="4143597"/>
            <a:ext cx="1322568" cy="297768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b="1" dirty="0">
                <a:solidFill>
                  <a:schemeClr val="tx1"/>
                </a:solidFill>
              </a:rPr>
              <a:t>PROGRAM 2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7674285" y="4133677"/>
            <a:ext cx="1511094" cy="305773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b="1" dirty="0">
                <a:solidFill>
                  <a:schemeClr val="tx1"/>
                </a:solidFill>
              </a:rPr>
              <a:t>PROGRAM Nº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1AFC4-30AA-4FAE-A92F-43D4D24824C1}"/>
              </a:ext>
            </a:extLst>
          </p:cNvPr>
          <p:cNvSpPr txBox="1"/>
          <p:nvPr/>
        </p:nvSpPr>
        <p:spPr>
          <a:xfrm>
            <a:off x="5442562" y="2041689"/>
            <a:ext cx="13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PROGRAM</a:t>
            </a:r>
            <a:r>
              <a:rPr lang="pt-PT" dirty="0"/>
              <a:t> 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13</cp:revision>
  <dcterms:created xsi:type="dcterms:W3CDTF">2020-11-29T15:40:46Z</dcterms:created>
  <dcterms:modified xsi:type="dcterms:W3CDTF">2021-05-08T16:39:58Z</dcterms:modified>
</cp:coreProperties>
</file>