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5687613" y="1967421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GB" sz="105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0FFF1D5-1ACF-4863-B792-E14ECC17C53F}"/>
              </a:ext>
            </a:extLst>
          </p:cNvPr>
          <p:cNvSpPr/>
          <p:nvPr/>
        </p:nvSpPr>
        <p:spPr>
          <a:xfrm>
            <a:off x="5651531" y="3890344"/>
            <a:ext cx="675136" cy="299605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GB" sz="1050" b="1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7A51C98-7E87-4888-A858-F9254D9B28D9}"/>
              </a:ext>
            </a:extLst>
          </p:cNvPr>
          <p:cNvSpPr/>
          <p:nvPr/>
        </p:nvSpPr>
        <p:spPr>
          <a:xfrm>
            <a:off x="5325607" y="2606208"/>
            <a:ext cx="1326985" cy="958628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INTERRUPT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7D471-9EF1-494C-A850-14EAFC08603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989100" y="2280700"/>
            <a:ext cx="0" cy="325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381DC9-212C-4D19-B08A-8E7B9F10DF39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5989099" y="3564836"/>
            <a:ext cx="1" cy="325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7</cp:revision>
  <dcterms:created xsi:type="dcterms:W3CDTF">2020-11-29T15:40:46Z</dcterms:created>
  <dcterms:modified xsi:type="dcterms:W3CDTF">2021-05-08T16:27:20Z</dcterms:modified>
</cp:coreProperties>
</file>