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handoutMasterIdLst>
    <p:handoutMasterId r:id="rId3"/>
  </p:handoutMasterIdLst>
  <p:sldIdLst>
    <p:sldId id="257" r:id="rId2"/>
  </p:sldIdLst>
  <p:sldSz cx="10691813" cy="151193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D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2"/>
    <p:restoredTop sz="94694"/>
  </p:normalViewPr>
  <p:slideViewPr>
    <p:cSldViewPr snapToGrid="0" snapToObjects="1">
      <p:cViewPr varScale="1">
        <p:scale>
          <a:sx n="33" d="100"/>
          <a:sy n="33" d="100"/>
        </p:scale>
        <p:origin x="225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25" d="100"/>
          <a:sy n="125" d="100"/>
        </p:scale>
        <p:origin x="4472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>
            <a:extLst>
              <a:ext uri="{FF2B5EF4-FFF2-40B4-BE49-F238E27FC236}">
                <a16:creationId xmlns:a16="http://schemas.microsoft.com/office/drawing/2014/main" id="{1615CC70-876D-0947-8CCF-37B3AAFEB37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55DCA205-4204-8840-8411-F7CD707FB64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4D4E647A-7ACB-614C-B3D0-9FDBCC3C23C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61E05A-F8BC-7242-A6A9-E2ECF5BA0C96}" type="slidenum">
              <a:rPr lang="pt-PT" smtClean="0"/>
              <a:t>‹#›</a:t>
            </a:fld>
            <a:endParaRPr lang="pt-PT"/>
          </a:p>
        </p:txBody>
      </p:sp>
      <p:sp>
        <p:nvSpPr>
          <p:cNvPr id="6" name="Marcador de Posição da Data 5">
            <a:extLst>
              <a:ext uri="{FF2B5EF4-FFF2-40B4-BE49-F238E27FC236}">
                <a16:creationId xmlns:a16="http://schemas.microsoft.com/office/drawing/2014/main" id="{4B58A406-0516-5F4B-B49E-20915976406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E2C58E-65E8-144A-9659-18C45F25646D}" type="datetimeFigureOut">
              <a:rPr lang="pt-PT" smtClean="0"/>
              <a:t>15/05/2021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803689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6001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97B74110-4BB5-0445-ACD8-F847718FEC2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556" y="3175"/>
            <a:ext cx="10680700" cy="1511300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352BF0FE-855F-DC45-988A-37CD5CC98E9B}"/>
              </a:ext>
            </a:extLst>
          </p:cNvPr>
          <p:cNvSpPr txBox="1">
            <a:spLocks/>
          </p:cNvSpPr>
          <p:nvPr userDrawn="1"/>
        </p:nvSpPr>
        <p:spPr>
          <a:xfrm>
            <a:off x="390507" y="1639857"/>
            <a:ext cx="4955400" cy="255206"/>
          </a:xfrm>
          <a:prstGeom prst="rect">
            <a:avLst/>
          </a:prstGeom>
        </p:spPr>
        <p:txBody>
          <a:bodyPr lIns="0" tIns="0" rIns="0" bIns="0"/>
          <a:lstStyle>
            <a:lvl1pPr algn="l" defTabSz="106920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4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 err="1">
                <a:solidFill>
                  <a:srgbClr val="006D9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Projeto</a:t>
            </a:r>
            <a:r>
              <a:rPr lang="en-US" sz="1800" b="1" dirty="0">
                <a:solidFill>
                  <a:srgbClr val="006D9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n-US" sz="1800" b="1" dirty="0" err="1">
                <a:solidFill>
                  <a:srgbClr val="006D9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Estágio</a:t>
            </a:r>
            <a:r>
              <a:rPr lang="en-US" sz="1800" b="1" baseline="0" dirty="0">
                <a:solidFill>
                  <a:srgbClr val="006D9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2020/2021</a:t>
            </a:r>
            <a:endParaRPr lang="en-US" sz="1800" b="1" dirty="0">
              <a:solidFill>
                <a:srgbClr val="006D9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43D34F5-9C77-6545-B8AE-03E4EA32A902}"/>
              </a:ext>
            </a:extLst>
          </p:cNvPr>
          <p:cNvSpPr txBox="1">
            <a:spLocks/>
          </p:cNvSpPr>
          <p:nvPr userDrawn="1"/>
        </p:nvSpPr>
        <p:spPr>
          <a:xfrm>
            <a:off x="5345906" y="1639857"/>
            <a:ext cx="4955400" cy="255206"/>
          </a:xfrm>
          <a:prstGeom prst="rect">
            <a:avLst/>
          </a:prstGeom>
        </p:spPr>
        <p:txBody>
          <a:bodyPr lIns="0" tIns="0" rIns="0" bIns="0"/>
          <a:lstStyle>
            <a:lvl1pPr algn="l" defTabSz="106920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4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1800" b="1" dirty="0">
                <a:solidFill>
                  <a:srgbClr val="006D9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Orientador ISEP: </a:t>
            </a:r>
            <a:endParaRPr lang="en-US" sz="1800" b="1" dirty="0">
              <a:solidFill>
                <a:srgbClr val="006D9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26887125-3BDD-4141-844D-D69F1368F872}"/>
              </a:ext>
            </a:extLst>
          </p:cNvPr>
          <p:cNvSpPr txBox="1">
            <a:spLocks/>
          </p:cNvSpPr>
          <p:nvPr userDrawn="1"/>
        </p:nvSpPr>
        <p:spPr>
          <a:xfrm>
            <a:off x="5345906" y="1982155"/>
            <a:ext cx="4955400" cy="255206"/>
          </a:xfrm>
          <a:prstGeom prst="rect">
            <a:avLst/>
          </a:prstGeom>
        </p:spPr>
        <p:txBody>
          <a:bodyPr lIns="0" tIns="0" rIns="0" bIns="0"/>
          <a:lstStyle>
            <a:lvl1pPr algn="l" defTabSz="106920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4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1800" b="1" dirty="0">
                <a:solidFill>
                  <a:srgbClr val="006D9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Empresa: </a:t>
            </a:r>
            <a:endParaRPr lang="en-US" sz="1800" b="1" dirty="0">
              <a:solidFill>
                <a:srgbClr val="006D9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0EFEC71B-B873-5F4E-815D-A92010ABD3E7}"/>
              </a:ext>
            </a:extLst>
          </p:cNvPr>
          <p:cNvSpPr txBox="1">
            <a:spLocks/>
          </p:cNvSpPr>
          <p:nvPr userDrawn="1"/>
        </p:nvSpPr>
        <p:spPr>
          <a:xfrm>
            <a:off x="5345906" y="2304976"/>
            <a:ext cx="4955400" cy="255206"/>
          </a:xfrm>
          <a:prstGeom prst="rect">
            <a:avLst/>
          </a:prstGeom>
        </p:spPr>
        <p:txBody>
          <a:bodyPr lIns="0" tIns="0" rIns="0" bIns="0"/>
          <a:lstStyle>
            <a:lvl1pPr algn="l" defTabSz="106920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4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1800" b="1" dirty="0">
                <a:solidFill>
                  <a:srgbClr val="006D9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Orientador Empresa:</a:t>
            </a:r>
            <a:endParaRPr lang="en-US" sz="1800" b="1" dirty="0">
              <a:solidFill>
                <a:srgbClr val="006D9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2924D5B3-81A3-4542-845F-CC2CE3600877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61156" y="2653246"/>
            <a:ext cx="9969500" cy="3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529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xStyles>
    <p:titleStyle>
      <a:lvl1pPr algn="l" defTabSz="1069208" rtl="0" eaLnBrk="1" latinLnBrk="0" hangingPunct="1">
        <a:lnSpc>
          <a:spcPct val="90000"/>
        </a:lnSpc>
        <a:spcBef>
          <a:spcPct val="0"/>
        </a:spcBef>
        <a:buNone/>
        <a:defRPr sz="514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7302" indent="-267302" algn="l" defTabSz="1069208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3274" kern="1200">
          <a:solidFill>
            <a:schemeClr val="tx1"/>
          </a:solidFill>
          <a:latin typeface="+mn-lt"/>
          <a:ea typeface="+mn-ea"/>
          <a:cs typeface="+mn-cs"/>
        </a:defRPr>
      </a:lvl1pPr>
      <a:lvl2pPr marL="801906" indent="-267302" algn="l" defTabSz="1069208" rtl="0" eaLnBrk="1" latinLnBrk="0" hangingPunct="1">
        <a:lnSpc>
          <a:spcPct val="90000"/>
        </a:lnSpc>
        <a:spcBef>
          <a:spcPts val="585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2pPr>
      <a:lvl3pPr marL="1336510" indent="-267302" algn="l" defTabSz="1069208" rtl="0" eaLnBrk="1" latinLnBrk="0" hangingPunct="1">
        <a:lnSpc>
          <a:spcPct val="90000"/>
        </a:lnSpc>
        <a:spcBef>
          <a:spcPts val="585"/>
        </a:spcBef>
        <a:buFont typeface="Arial" panose="020B0604020202020204" pitchFamily="34" charset="0"/>
        <a:buChar char="•"/>
        <a:defRPr sz="2339" kern="1200">
          <a:solidFill>
            <a:schemeClr val="tx1"/>
          </a:solidFill>
          <a:latin typeface="+mn-lt"/>
          <a:ea typeface="+mn-ea"/>
          <a:cs typeface="+mn-cs"/>
        </a:defRPr>
      </a:lvl3pPr>
      <a:lvl4pPr marL="1871114" indent="-267302" algn="l" defTabSz="1069208" rtl="0" eaLnBrk="1" latinLnBrk="0" hangingPunct="1">
        <a:lnSpc>
          <a:spcPct val="90000"/>
        </a:lnSpc>
        <a:spcBef>
          <a:spcPts val="585"/>
        </a:spcBef>
        <a:buFont typeface="Arial" panose="020B0604020202020204" pitchFamily="34" charset="0"/>
        <a:buChar char="•"/>
        <a:defRPr sz="2105" kern="1200">
          <a:solidFill>
            <a:schemeClr val="tx1"/>
          </a:solidFill>
          <a:latin typeface="+mn-lt"/>
          <a:ea typeface="+mn-ea"/>
          <a:cs typeface="+mn-cs"/>
        </a:defRPr>
      </a:lvl4pPr>
      <a:lvl5pPr marL="2405718" indent="-267302" algn="l" defTabSz="1069208" rtl="0" eaLnBrk="1" latinLnBrk="0" hangingPunct="1">
        <a:lnSpc>
          <a:spcPct val="90000"/>
        </a:lnSpc>
        <a:spcBef>
          <a:spcPts val="585"/>
        </a:spcBef>
        <a:buFont typeface="Arial" panose="020B0604020202020204" pitchFamily="34" charset="0"/>
        <a:buChar char="•"/>
        <a:defRPr sz="2105" kern="1200">
          <a:solidFill>
            <a:schemeClr val="tx1"/>
          </a:solidFill>
          <a:latin typeface="+mn-lt"/>
          <a:ea typeface="+mn-ea"/>
          <a:cs typeface="+mn-cs"/>
        </a:defRPr>
      </a:lvl5pPr>
      <a:lvl6pPr marL="2940322" indent="-267302" algn="l" defTabSz="1069208" rtl="0" eaLnBrk="1" latinLnBrk="0" hangingPunct="1">
        <a:lnSpc>
          <a:spcPct val="90000"/>
        </a:lnSpc>
        <a:spcBef>
          <a:spcPts val="585"/>
        </a:spcBef>
        <a:buFont typeface="Arial" panose="020B0604020202020204" pitchFamily="34" charset="0"/>
        <a:buChar char="•"/>
        <a:defRPr sz="2105" kern="1200">
          <a:solidFill>
            <a:schemeClr val="tx1"/>
          </a:solidFill>
          <a:latin typeface="+mn-lt"/>
          <a:ea typeface="+mn-ea"/>
          <a:cs typeface="+mn-cs"/>
        </a:defRPr>
      </a:lvl6pPr>
      <a:lvl7pPr marL="3474926" indent="-267302" algn="l" defTabSz="1069208" rtl="0" eaLnBrk="1" latinLnBrk="0" hangingPunct="1">
        <a:lnSpc>
          <a:spcPct val="90000"/>
        </a:lnSpc>
        <a:spcBef>
          <a:spcPts val="585"/>
        </a:spcBef>
        <a:buFont typeface="Arial" panose="020B0604020202020204" pitchFamily="34" charset="0"/>
        <a:buChar char="•"/>
        <a:defRPr sz="2105" kern="1200">
          <a:solidFill>
            <a:schemeClr val="tx1"/>
          </a:solidFill>
          <a:latin typeface="+mn-lt"/>
          <a:ea typeface="+mn-ea"/>
          <a:cs typeface="+mn-cs"/>
        </a:defRPr>
      </a:lvl7pPr>
      <a:lvl8pPr marL="4009530" indent="-267302" algn="l" defTabSz="1069208" rtl="0" eaLnBrk="1" latinLnBrk="0" hangingPunct="1">
        <a:lnSpc>
          <a:spcPct val="90000"/>
        </a:lnSpc>
        <a:spcBef>
          <a:spcPts val="585"/>
        </a:spcBef>
        <a:buFont typeface="Arial" panose="020B0604020202020204" pitchFamily="34" charset="0"/>
        <a:buChar char="•"/>
        <a:defRPr sz="2105" kern="1200">
          <a:solidFill>
            <a:schemeClr val="tx1"/>
          </a:solidFill>
          <a:latin typeface="+mn-lt"/>
          <a:ea typeface="+mn-ea"/>
          <a:cs typeface="+mn-cs"/>
        </a:defRPr>
      </a:lvl8pPr>
      <a:lvl9pPr marL="4544134" indent="-267302" algn="l" defTabSz="1069208" rtl="0" eaLnBrk="1" latinLnBrk="0" hangingPunct="1">
        <a:lnSpc>
          <a:spcPct val="90000"/>
        </a:lnSpc>
        <a:spcBef>
          <a:spcPts val="585"/>
        </a:spcBef>
        <a:buFont typeface="Arial" panose="020B0604020202020204" pitchFamily="34" charset="0"/>
        <a:buChar char="•"/>
        <a:defRPr sz="21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69208" rtl="0" eaLnBrk="1" latinLnBrk="0" hangingPunct="1">
        <a:defRPr sz="2105" kern="1200">
          <a:solidFill>
            <a:schemeClr val="tx1"/>
          </a:solidFill>
          <a:latin typeface="+mn-lt"/>
          <a:ea typeface="+mn-ea"/>
          <a:cs typeface="+mn-cs"/>
        </a:defRPr>
      </a:lvl1pPr>
      <a:lvl2pPr marL="534604" algn="l" defTabSz="1069208" rtl="0" eaLnBrk="1" latinLnBrk="0" hangingPunct="1">
        <a:defRPr sz="2105" kern="1200">
          <a:solidFill>
            <a:schemeClr val="tx1"/>
          </a:solidFill>
          <a:latin typeface="+mn-lt"/>
          <a:ea typeface="+mn-ea"/>
          <a:cs typeface="+mn-cs"/>
        </a:defRPr>
      </a:lvl2pPr>
      <a:lvl3pPr marL="1069208" algn="l" defTabSz="1069208" rtl="0" eaLnBrk="1" latinLnBrk="0" hangingPunct="1">
        <a:defRPr sz="2105" kern="1200">
          <a:solidFill>
            <a:schemeClr val="tx1"/>
          </a:solidFill>
          <a:latin typeface="+mn-lt"/>
          <a:ea typeface="+mn-ea"/>
          <a:cs typeface="+mn-cs"/>
        </a:defRPr>
      </a:lvl3pPr>
      <a:lvl4pPr marL="1603812" algn="l" defTabSz="1069208" rtl="0" eaLnBrk="1" latinLnBrk="0" hangingPunct="1">
        <a:defRPr sz="2105" kern="1200">
          <a:solidFill>
            <a:schemeClr val="tx1"/>
          </a:solidFill>
          <a:latin typeface="+mn-lt"/>
          <a:ea typeface="+mn-ea"/>
          <a:cs typeface="+mn-cs"/>
        </a:defRPr>
      </a:lvl4pPr>
      <a:lvl5pPr marL="2138416" algn="l" defTabSz="1069208" rtl="0" eaLnBrk="1" latinLnBrk="0" hangingPunct="1">
        <a:defRPr sz="2105" kern="1200">
          <a:solidFill>
            <a:schemeClr val="tx1"/>
          </a:solidFill>
          <a:latin typeface="+mn-lt"/>
          <a:ea typeface="+mn-ea"/>
          <a:cs typeface="+mn-cs"/>
        </a:defRPr>
      </a:lvl5pPr>
      <a:lvl6pPr marL="2673020" algn="l" defTabSz="1069208" rtl="0" eaLnBrk="1" latinLnBrk="0" hangingPunct="1">
        <a:defRPr sz="2105" kern="1200">
          <a:solidFill>
            <a:schemeClr val="tx1"/>
          </a:solidFill>
          <a:latin typeface="+mn-lt"/>
          <a:ea typeface="+mn-ea"/>
          <a:cs typeface="+mn-cs"/>
        </a:defRPr>
      </a:lvl6pPr>
      <a:lvl7pPr marL="3207624" algn="l" defTabSz="1069208" rtl="0" eaLnBrk="1" latinLnBrk="0" hangingPunct="1">
        <a:defRPr sz="2105" kern="1200">
          <a:solidFill>
            <a:schemeClr val="tx1"/>
          </a:solidFill>
          <a:latin typeface="+mn-lt"/>
          <a:ea typeface="+mn-ea"/>
          <a:cs typeface="+mn-cs"/>
        </a:defRPr>
      </a:lvl7pPr>
      <a:lvl8pPr marL="3742228" algn="l" defTabSz="1069208" rtl="0" eaLnBrk="1" latinLnBrk="0" hangingPunct="1">
        <a:defRPr sz="2105" kern="1200">
          <a:solidFill>
            <a:schemeClr val="tx1"/>
          </a:solidFill>
          <a:latin typeface="+mn-lt"/>
          <a:ea typeface="+mn-ea"/>
          <a:cs typeface="+mn-cs"/>
        </a:defRPr>
      </a:lvl8pPr>
      <a:lvl9pPr marL="4276832" algn="l" defTabSz="1069208" rtl="0" eaLnBrk="1" latinLnBrk="0" hangingPunct="1">
        <a:defRPr sz="21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2D50C55-4B74-5A49-BA06-782A599BB20A}"/>
              </a:ext>
            </a:extLst>
          </p:cNvPr>
          <p:cNvSpPr txBox="1">
            <a:spLocks/>
          </p:cNvSpPr>
          <p:nvPr/>
        </p:nvSpPr>
        <p:spPr>
          <a:xfrm>
            <a:off x="6968359" y="1639857"/>
            <a:ext cx="3332946" cy="255206"/>
          </a:xfrm>
          <a:prstGeom prst="rect">
            <a:avLst/>
          </a:prstGeom>
        </p:spPr>
        <p:txBody>
          <a:bodyPr lIns="0" tIns="0" rIns="0" bIns="0"/>
          <a:lstStyle>
            <a:lvl1pPr algn="l" defTabSz="106920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4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Inserir Texto</a:t>
            </a: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6165E91-D266-4249-9364-49F9E6CC4F1A}"/>
              </a:ext>
            </a:extLst>
          </p:cNvPr>
          <p:cNvSpPr txBox="1">
            <a:spLocks/>
          </p:cNvSpPr>
          <p:nvPr/>
        </p:nvSpPr>
        <p:spPr>
          <a:xfrm>
            <a:off x="6284602" y="1979866"/>
            <a:ext cx="3120113" cy="255206"/>
          </a:xfrm>
          <a:prstGeom prst="rect">
            <a:avLst/>
          </a:prstGeom>
        </p:spPr>
        <p:txBody>
          <a:bodyPr lIns="0" tIns="0" rIns="0" bIns="0"/>
          <a:lstStyle>
            <a:lvl1pPr algn="l" defTabSz="106920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4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Inserir Texto</a:t>
            </a: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FDCFF96-CB0E-ED4E-8ECE-238511955E8F}"/>
              </a:ext>
            </a:extLst>
          </p:cNvPr>
          <p:cNvSpPr txBox="1">
            <a:spLocks/>
          </p:cNvSpPr>
          <p:nvPr/>
        </p:nvSpPr>
        <p:spPr>
          <a:xfrm>
            <a:off x="7384174" y="2309306"/>
            <a:ext cx="4002982" cy="255206"/>
          </a:xfrm>
          <a:prstGeom prst="rect">
            <a:avLst/>
          </a:prstGeom>
        </p:spPr>
        <p:txBody>
          <a:bodyPr lIns="0" tIns="0" rIns="0" bIns="0"/>
          <a:lstStyle>
            <a:lvl1pPr algn="l" defTabSz="106920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4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Inserir Texto</a:t>
            </a: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B3DCBE07-E4AB-4D4B-AD4D-459E9B8FEAD7}"/>
              </a:ext>
            </a:extLst>
          </p:cNvPr>
          <p:cNvSpPr txBox="1">
            <a:spLocks/>
          </p:cNvSpPr>
          <p:nvPr/>
        </p:nvSpPr>
        <p:spPr>
          <a:xfrm>
            <a:off x="390507" y="2075460"/>
            <a:ext cx="4955400" cy="255206"/>
          </a:xfrm>
          <a:prstGeom prst="rect">
            <a:avLst/>
          </a:prstGeom>
        </p:spPr>
        <p:txBody>
          <a:bodyPr lIns="0" tIns="0" rIns="0" bIns="0"/>
          <a:lstStyle>
            <a:lvl1pPr algn="l" defTabSz="106920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4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1800" b="1" dirty="0">
                <a:latin typeface="Calibri" panose="020F0502020204030204" pitchFamily="34" charset="0"/>
                <a:cs typeface="Calibri" panose="020F0502020204030204" pitchFamily="34" charset="0"/>
              </a:rPr>
              <a:t>Nome</a:t>
            </a:r>
            <a:r>
              <a:rPr lang="pt-PT" sz="1800" b="1" baseline="0" dirty="0">
                <a:latin typeface="Calibri" panose="020F0502020204030204" pitchFamily="34" charset="0"/>
                <a:cs typeface="Calibri" panose="020F0502020204030204" pitchFamily="34" charset="0"/>
              </a:rPr>
              <a:t> do Aluno</a:t>
            </a:r>
            <a:endParaRPr lang="en-US" sz="1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26887125-3BDD-4141-844D-D69F1368F872}"/>
              </a:ext>
            </a:extLst>
          </p:cNvPr>
          <p:cNvSpPr txBox="1">
            <a:spLocks/>
          </p:cNvSpPr>
          <p:nvPr/>
        </p:nvSpPr>
        <p:spPr>
          <a:xfrm>
            <a:off x="0" y="2896376"/>
            <a:ext cx="10686256" cy="478509"/>
          </a:xfrm>
          <a:prstGeom prst="rect">
            <a:avLst/>
          </a:prstGeom>
        </p:spPr>
        <p:txBody>
          <a:bodyPr lIns="0" tIns="0" rIns="0" bIns="0"/>
          <a:lstStyle>
            <a:lvl1pPr algn="l" defTabSz="106920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4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3600" b="1" dirty="0">
                <a:latin typeface="Calibri" panose="020F0502020204030204" pitchFamily="34" charset="0"/>
                <a:cs typeface="Calibri" panose="020F0502020204030204" pitchFamily="34" charset="0"/>
              </a:rPr>
              <a:t>Título</a:t>
            </a:r>
            <a:endParaRPr lang="en-US" sz="3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7E63CD-F617-4CDC-A655-315ED15B52FC}"/>
              </a:ext>
            </a:extLst>
          </p:cNvPr>
          <p:cNvSpPr txBox="1"/>
          <p:nvPr/>
        </p:nvSpPr>
        <p:spPr>
          <a:xfrm>
            <a:off x="3834581" y="542740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/>
              <a:t>hghghg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744434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</TotalTime>
  <Words>11</Words>
  <Application>Microsoft Office PowerPoint</Application>
  <PresentationFormat>Custom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Tema do Office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Joel Vilas Boas</dc:creator>
  <cp:lastModifiedBy>Sérgio Santos (1020881)</cp:lastModifiedBy>
  <cp:revision>23</cp:revision>
  <dcterms:created xsi:type="dcterms:W3CDTF">2019-06-26T09:31:42Z</dcterms:created>
  <dcterms:modified xsi:type="dcterms:W3CDTF">2021-05-15T00:54:29Z</dcterms:modified>
</cp:coreProperties>
</file>