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8" r:id="rId3"/>
    <p:sldId id="290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3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4559B-28CA-46DE-8813-9808D5C32D23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EB3D-7D00-45EC-B4D0-15C007F0F1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9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5EB3D-7D00-45EC-B4D0-15C007F0F1A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3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286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531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36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892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875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257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0336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35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151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642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33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955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17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444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083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25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2D92-A235-440D-B6A7-9DBB070149BF}" type="datetimeFigureOut">
              <a:rPr lang="es-MX" smtClean="0"/>
              <a:t>05/09/2017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B8C7F-176A-4A31-BBC9-0607C4686A9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300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enia.es/flexbox-la-caja-flexible-css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064" y="54425"/>
            <a:ext cx="103753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4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PROGRAMACION PARA INTERNET</a:t>
            </a:r>
            <a:endParaRPr kumimoji="0" lang="es-AR" altLang="es-MX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27540" y="697108"/>
            <a:ext cx="2603598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4000" b="1" i="1" dirty="0" smtClean="0">
                <a:solidFill>
                  <a:srgbClr val="1F4E79"/>
                </a:solidFill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FLEXBOX</a:t>
            </a:r>
            <a:endParaRPr lang="es-MX" sz="28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  <p:pic>
        <p:nvPicPr>
          <p:cNvPr id="1027" name="Imagen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1" y="5319032"/>
            <a:ext cx="107950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n 3" descr="https://upload.wikimedia.org/wikipedia/commons/thumb/6/68/Escudo_CUCEI.svg/120px-Escudo_CUCEI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5357132"/>
            <a:ext cx="1016000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84571" y="3628855"/>
            <a:ext cx="4876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PROFESOR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Torres Villanueva</a:t>
            </a:r>
            <a:r>
              <a:rPr kumimoji="0" lang="es-AR" altLang="es-MX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Nancy Michelle</a:t>
            </a:r>
            <a:endParaRPr kumimoji="0" lang="es-AR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Rodríguez </a:t>
            </a: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Loza Sergio Alain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INCO (214288953)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SECCIÓN</a:t>
            </a: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D06</a:t>
            </a:r>
            <a:endParaRPr lang="es-MX" alt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CICLO</a:t>
            </a: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es-AR" alt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2017B</a:t>
            </a:r>
            <a:endParaRPr kumimoji="0" lang="es-AR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000" b="1" dirty="0" smtClean="0">
                <a:latin typeface="Arial" panose="020B0604020202020204" pitchFamily="34" charset="0"/>
              </a:rPr>
              <a:t>05</a:t>
            </a:r>
            <a:r>
              <a:rPr lang="es-MX" altLang="es-MX" sz="2000" b="1" dirty="0" smtClean="0">
                <a:latin typeface="Arial" panose="020B0604020202020204" pitchFamily="34" charset="0"/>
              </a:rPr>
              <a:t>/09/2017</a:t>
            </a:r>
            <a:endParaRPr kumimoji="0" lang="es-MX" altLang="es-MX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8030" y="41728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pic>
        <p:nvPicPr>
          <p:cNvPr id="2" name="Picture 2" descr="https://desarrollofullstack.files.wordpress.com/2016/05/flexbox-c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1" y="1503318"/>
            <a:ext cx="6885528" cy="4033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 advClick="0" advTm="4000">
        <p14:reveal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dirty="0" smtClean="0"/>
              <a:t>En qué consiste </a:t>
            </a:r>
            <a:r>
              <a:rPr lang="es-MX" sz="5400" dirty="0" err="1" smtClean="0"/>
              <a:t>Flexbox</a:t>
            </a:r>
            <a:r>
              <a:rPr lang="es-MX" sz="5400" dirty="0" smtClean="0"/>
              <a:t>.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Facilita </a:t>
            </a:r>
            <a:r>
              <a:rPr lang="es-MX" sz="2400" dirty="0"/>
              <a:t>la creación de páginas flexibles, fluidas y dinámicas que funcionen en la amplia variedad de dispositivos existentes utilizando CSS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/>
              <a:t>Se crea </a:t>
            </a:r>
            <a:r>
              <a:rPr lang="es-MX" sz="2400" dirty="0" smtClean="0"/>
              <a:t>un </a:t>
            </a:r>
            <a:r>
              <a:rPr lang="es-MX" sz="2400" dirty="0"/>
              <a:t>modelo de caja o contenedor </a:t>
            </a:r>
            <a:r>
              <a:rPr lang="es-MX" sz="2400" dirty="0" smtClean="0"/>
              <a:t>optimizado.</a:t>
            </a:r>
          </a:p>
          <a:p>
            <a:pPr algn="just"/>
            <a:r>
              <a:rPr lang="es-MX" sz="2400" dirty="0" smtClean="0"/>
              <a:t>Ajusta </a:t>
            </a:r>
            <a:r>
              <a:rPr lang="es-MX" sz="2400" dirty="0"/>
              <a:t>los tamaños y la disposición de los elementos que se encuentran dentro de un contenedor o </a:t>
            </a:r>
            <a:r>
              <a:rPr lang="es-MX" sz="2400" dirty="0" smtClean="0"/>
              <a:t>caja.</a:t>
            </a:r>
          </a:p>
          <a:p>
            <a:pPr algn="just"/>
            <a:r>
              <a:rPr lang="es-MX" sz="2400" dirty="0"/>
              <a:t>Adaptación </a:t>
            </a:r>
            <a:r>
              <a:rPr lang="es-MX" sz="2400" dirty="0" smtClean="0"/>
              <a:t>siempre </a:t>
            </a:r>
            <a:r>
              <a:rPr lang="es-MX" sz="2400" dirty="0"/>
              <a:t>al espacio </a:t>
            </a:r>
            <a:r>
              <a:rPr lang="es-MX" sz="2400" dirty="0" smtClean="0"/>
              <a:t>disponible.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9867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err="1"/>
              <a:t>display</a:t>
            </a:r>
            <a:r>
              <a:rPr lang="es-MX" sz="5400" b="1" dirty="0"/>
              <a:t>: </a:t>
            </a:r>
            <a:r>
              <a:rPr lang="es-MX" sz="5400" b="1" dirty="0" err="1"/>
              <a:t>flex</a:t>
            </a:r>
            <a:endParaRPr lang="es-MX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La declaración </a:t>
            </a:r>
            <a:r>
              <a:rPr lang="es-MX" sz="2400" dirty="0" err="1"/>
              <a:t>display</a:t>
            </a:r>
            <a:r>
              <a:rPr lang="es-MX" sz="2400" dirty="0"/>
              <a:t>: </a:t>
            </a:r>
            <a:r>
              <a:rPr lang="es-MX" sz="2400" dirty="0" err="1"/>
              <a:t>flex</a:t>
            </a:r>
            <a:r>
              <a:rPr lang="es-MX" sz="2400" dirty="0"/>
              <a:t>; define un “contenedor flexible” y convierte de forma automática a sus “hijos” directos en “elementos </a:t>
            </a:r>
            <a:r>
              <a:rPr lang="es-MX" sz="2400" dirty="0" smtClean="0"/>
              <a:t>flexibles”.</a:t>
            </a:r>
            <a:endParaRPr lang="es-MX" sz="2400" dirty="0" smtClean="0"/>
          </a:p>
        </p:txBody>
      </p:sp>
      <p:pic>
        <p:nvPicPr>
          <p:cNvPr id="2050" name="Picture 2" descr="Flexbox gráf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04" y="2884870"/>
            <a:ext cx="6753852" cy="37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r>
              <a:rPr lang="es-MX" b="1" dirty="0"/>
              <a:t>Alineación de los elementos </a:t>
            </a:r>
            <a:r>
              <a:rPr lang="es-MX" b="1" dirty="0" smtClean="0"/>
              <a:t>flexibles.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sz="2400" dirty="0"/>
              <a:t>Podemos alinear los elementos flexibles en el Eje principal con </a:t>
            </a:r>
            <a:r>
              <a:rPr lang="es-MX" sz="2400" dirty="0" err="1"/>
              <a:t>justify-content</a:t>
            </a:r>
            <a:r>
              <a:rPr lang="es-MX" sz="2400" dirty="0"/>
              <a:t> y en el Eje transversal con </a:t>
            </a:r>
            <a:r>
              <a:rPr lang="es-MX" sz="2400" dirty="0" err="1"/>
              <a:t>align-items</a:t>
            </a:r>
            <a:r>
              <a:rPr lang="es-MX" sz="2400" dirty="0"/>
              <a:t> y </a:t>
            </a:r>
            <a:r>
              <a:rPr lang="es-MX" sz="2400" dirty="0" err="1" smtClean="0"/>
              <a:t>align-self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/>
              <a:t>Si hay espacio extra dentro de un contenedor flexible la propiedad </a:t>
            </a:r>
            <a:r>
              <a:rPr lang="es-MX" sz="2400" dirty="0" err="1"/>
              <a:t>justify-content</a:t>
            </a:r>
            <a:r>
              <a:rPr lang="es-MX" sz="2400" dirty="0"/>
              <a:t> puede definir cómo se usa ese espacio que sobra. Las opciones son</a:t>
            </a:r>
            <a:r>
              <a:rPr lang="es-MX" sz="2400" dirty="0" smtClean="0"/>
              <a:t>:</a:t>
            </a:r>
          </a:p>
          <a:p>
            <a:pPr lvl="1" algn="just"/>
            <a:r>
              <a:rPr lang="es-MX" sz="2200" dirty="0" err="1"/>
              <a:t>flex-start</a:t>
            </a:r>
            <a:r>
              <a:rPr lang="es-MX" sz="2200" dirty="0"/>
              <a:t>: se distribuyen todos pegados al inicio.</a:t>
            </a:r>
          </a:p>
          <a:p>
            <a:pPr lvl="1" algn="just"/>
            <a:r>
              <a:rPr lang="es-MX" sz="2200" dirty="0" err="1"/>
              <a:t>flex-end</a:t>
            </a:r>
            <a:r>
              <a:rPr lang="es-MX" sz="2200" dirty="0"/>
              <a:t>: se distribuyen todos pegados al final.</a:t>
            </a:r>
          </a:p>
          <a:p>
            <a:pPr lvl="1" algn="just"/>
            <a:r>
              <a:rPr lang="es-MX" sz="2200" dirty="0"/>
              <a:t>center: se distribuyen todos alineados al centro.</a:t>
            </a:r>
          </a:p>
          <a:p>
            <a:pPr lvl="1" algn="just"/>
            <a:r>
              <a:rPr lang="es-MX" sz="2200" dirty="0" err="1"/>
              <a:t>space-between</a:t>
            </a:r>
            <a:r>
              <a:rPr lang="es-MX" sz="2200" dirty="0"/>
              <a:t>: se distribuyen ocupando todo el espacio disponible, con separaciones iguales entre ellos, pero sin dejar espacio al inicio y al final.</a:t>
            </a:r>
          </a:p>
          <a:p>
            <a:pPr lvl="1" algn="just"/>
            <a:r>
              <a:rPr lang="es-MX" sz="2200" dirty="0" err="1"/>
              <a:t>space-around</a:t>
            </a:r>
            <a:r>
              <a:rPr lang="es-MX" sz="2200" dirty="0"/>
              <a:t>: se distribuyen ocupando todo el espacio disponible, con separaciones iguales entre ellos, dejando espacio al inicio y al final.</a:t>
            </a:r>
            <a:endParaRPr lang="es-MX" sz="2200" dirty="0" smtClean="0"/>
          </a:p>
        </p:txBody>
      </p:sp>
    </p:spTree>
    <p:extLst>
      <p:ext uri="{BB962C8B-B14F-4D97-AF65-F5344CB8AC3E}">
        <p14:creationId xmlns:p14="http://schemas.microsoft.com/office/powerpoint/2010/main" val="42254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r>
              <a:rPr lang="es-MX" b="1" dirty="0"/>
              <a:t>Alineación de los elementos </a:t>
            </a:r>
            <a:r>
              <a:rPr lang="es-MX" b="1" dirty="0" smtClean="0"/>
              <a:t>flexibles.</a:t>
            </a:r>
            <a:endParaRPr lang="es-MX" b="1" dirty="0"/>
          </a:p>
        </p:txBody>
      </p:sp>
      <p:pic>
        <p:nvPicPr>
          <p:cNvPr id="4098" name="Picture 2" descr="FlexBox justify-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34" y="1622738"/>
            <a:ext cx="8076616" cy="43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r>
              <a:rPr lang="es-MX" b="1" dirty="0"/>
              <a:t>Alineación de los elementos </a:t>
            </a:r>
            <a:r>
              <a:rPr lang="es-MX" b="1" dirty="0" smtClean="0"/>
              <a:t>flexibles.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sz="2400" dirty="0"/>
              <a:t>Podemos alinear los elementos flexibles en el eje transversal con </a:t>
            </a:r>
            <a:r>
              <a:rPr lang="es-MX" sz="2400" dirty="0" err="1"/>
              <a:t>align-items</a:t>
            </a:r>
            <a:r>
              <a:rPr lang="es-MX" sz="2400" dirty="0"/>
              <a:t> y con </a:t>
            </a:r>
            <a:r>
              <a:rPr lang="es-MX" sz="2400" dirty="0" err="1"/>
              <a:t>align-self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 err="1" smtClean="0"/>
              <a:t>Align-items</a:t>
            </a:r>
            <a:r>
              <a:rPr lang="es-MX" sz="2400" dirty="0" smtClean="0"/>
              <a:t>  establece </a:t>
            </a:r>
            <a:r>
              <a:rPr lang="es-MX" sz="2400" dirty="0"/>
              <a:t>el valor por defecto para </a:t>
            </a:r>
            <a:r>
              <a:rPr lang="es-MX" sz="2400" dirty="0" smtClean="0"/>
              <a:t>todos.</a:t>
            </a:r>
          </a:p>
          <a:p>
            <a:pPr algn="just"/>
            <a:r>
              <a:rPr lang="es-MX" sz="2400" dirty="0" err="1" smtClean="0"/>
              <a:t>Align-self</a:t>
            </a:r>
            <a:r>
              <a:rPr lang="es-MX" sz="2400" dirty="0" smtClean="0"/>
              <a:t> se aplica a elementos </a:t>
            </a:r>
            <a:r>
              <a:rPr lang="es-MX" sz="2400" dirty="0"/>
              <a:t>individuales sobre-escribiendo </a:t>
            </a:r>
            <a:r>
              <a:rPr lang="es-MX" sz="2400" dirty="0" err="1"/>
              <a:t>align-items</a:t>
            </a:r>
            <a:r>
              <a:rPr lang="es-MX" sz="2400" dirty="0"/>
              <a:t> para ese elemento</a:t>
            </a:r>
            <a:r>
              <a:rPr lang="es-MX" sz="2400" dirty="0" smtClean="0"/>
              <a:t>.</a:t>
            </a:r>
          </a:p>
          <a:p>
            <a:pPr lvl="1" algn="just"/>
            <a:r>
              <a:rPr lang="es-MX" sz="2200" dirty="0"/>
              <a:t>auto: Sólo se puede aplicar en </a:t>
            </a:r>
            <a:r>
              <a:rPr lang="es-MX" sz="2200" dirty="0" err="1"/>
              <a:t>align-self</a:t>
            </a:r>
            <a:r>
              <a:rPr lang="es-MX" sz="2200" dirty="0"/>
              <a:t> y equivale al valor de </a:t>
            </a:r>
            <a:r>
              <a:rPr lang="es-MX" sz="2200" dirty="0" err="1"/>
              <a:t>align-items</a:t>
            </a:r>
            <a:r>
              <a:rPr lang="es-MX" sz="2200" dirty="0"/>
              <a:t> del elemento padre, o a </a:t>
            </a:r>
            <a:r>
              <a:rPr lang="es-MX" sz="2200" dirty="0" err="1"/>
              <a:t>stretch</a:t>
            </a:r>
            <a:r>
              <a:rPr lang="es-MX" sz="2200" dirty="0"/>
              <a:t> si el elemento no tiene padre.</a:t>
            </a:r>
          </a:p>
          <a:p>
            <a:pPr lvl="1" algn="just"/>
            <a:r>
              <a:rPr lang="es-MX" sz="2200" dirty="0" err="1"/>
              <a:t>flex-start</a:t>
            </a:r>
            <a:endParaRPr lang="es-MX" sz="2200" dirty="0"/>
          </a:p>
          <a:p>
            <a:pPr lvl="1" algn="just"/>
            <a:r>
              <a:rPr lang="es-MX" sz="2200" dirty="0" err="1"/>
              <a:t>flex-end</a:t>
            </a:r>
            <a:endParaRPr lang="es-MX" sz="2200" dirty="0"/>
          </a:p>
          <a:p>
            <a:pPr lvl="1" algn="just"/>
            <a:r>
              <a:rPr lang="es-MX" sz="2200" dirty="0"/>
              <a:t>center</a:t>
            </a:r>
          </a:p>
          <a:p>
            <a:pPr lvl="1" algn="just"/>
            <a:r>
              <a:rPr lang="es-MX" sz="2200" dirty="0" err="1"/>
              <a:t>baseline</a:t>
            </a:r>
            <a:endParaRPr lang="es-MX" sz="2200" dirty="0"/>
          </a:p>
          <a:p>
            <a:pPr lvl="1" algn="just"/>
            <a:r>
              <a:rPr lang="es-MX" sz="2200" dirty="0" err="1"/>
              <a:t>stretch</a:t>
            </a:r>
            <a:endParaRPr lang="es-MX" sz="2200" dirty="0"/>
          </a:p>
          <a:p>
            <a:pPr marL="0" indent="0" algn="just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9649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r>
              <a:rPr lang="es-MX" b="1" dirty="0"/>
              <a:t>Alineación de los elementos </a:t>
            </a:r>
            <a:r>
              <a:rPr lang="es-MX" b="1" dirty="0" smtClean="0"/>
              <a:t>flexibles.</a:t>
            </a:r>
            <a:endParaRPr lang="es-MX" b="1" dirty="0"/>
          </a:p>
        </p:txBody>
      </p:sp>
      <p:pic>
        <p:nvPicPr>
          <p:cNvPr id="5122" name="Picture 2" descr="FlexBox align 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1468192"/>
            <a:ext cx="6926106" cy="51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05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</p:spPr>
        <p:txBody>
          <a:bodyPr>
            <a:noAutofit/>
          </a:bodyPr>
          <a:lstStyle/>
          <a:p>
            <a:r>
              <a:rPr lang="es-MX" b="1" dirty="0" smtClean="0"/>
              <a:t>Bibliografía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4407"/>
            <a:ext cx="8596668" cy="4276956"/>
          </a:xfrm>
        </p:spPr>
        <p:txBody>
          <a:bodyPr>
            <a:normAutofit/>
          </a:bodyPr>
          <a:lstStyle/>
          <a:p>
            <a:pPr algn="just"/>
            <a:r>
              <a:rPr lang="es-MX" sz="2400" i="1" dirty="0" err="1"/>
              <a:t>FlexBox</a:t>
            </a:r>
            <a:r>
              <a:rPr lang="es-MX" sz="2400" i="1" dirty="0"/>
              <a:t>: La caja flexible con CSS 3 - Tutorial. </a:t>
            </a:r>
            <a:r>
              <a:rPr lang="es-MX" sz="2400" i="1" dirty="0" err="1"/>
              <a:t>emenia</a:t>
            </a:r>
            <a:r>
              <a:rPr lang="es-MX" sz="2400" dirty="0"/>
              <a:t>. </a:t>
            </a:r>
            <a:r>
              <a:rPr lang="es-MX" sz="2400" dirty="0" smtClean="0"/>
              <a:t>Consultado el 4 de septiembre del 2017</a:t>
            </a:r>
            <a:r>
              <a:rPr lang="es-MX" sz="2400" dirty="0"/>
              <a:t>, </a:t>
            </a:r>
            <a:r>
              <a:rPr lang="es-MX" sz="2400" dirty="0" smtClean="0"/>
              <a:t>en </a:t>
            </a:r>
            <a:r>
              <a:rPr lang="es-MX" sz="2400" dirty="0" smtClean="0">
                <a:hlinkClick r:id="rId2"/>
              </a:rPr>
              <a:t>https</a:t>
            </a:r>
            <a:r>
              <a:rPr lang="es-MX" sz="2400" dirty="0">
                <a:hlinkClick r:id="rId2"/>
              </a:rPr>
              <a:t>://www.emenia.es/flexbox-la-caja-flexible-css3</a:t>
            </a:r>
            <a:r>
              <a:rPr lang="es-MX" sz="2400" dirty="0" smtClean="0">
                <a:hlinkClick r:id="rId2"/>
              </a:rPr>
              <a:t>/</a:t>
            </a:r>
            <a:r>
              <a:rPr lang="es-MX" sz="2400" dirty="0" smtClean="0"/>
              <a:t>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16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4000"/>
    </mc:Choice>
    <mc:Fallback xmlns="">
      <p:transition advClick="0"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468</TotalTime>
  <Words>363</Words>
  <Application>Microsoft Office PowerPoint</Application>
  <PresentationFormat>Panorámica</PresentationFormat>
  <Paragraphs>42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MS Mincho</vt:lpstr>
      <vt:lpstr>Times New Roman</vt:lpstr>
      <vt:lpstr>Trebuchet MS</vt:lpstr>
      <vt:lpstr>Wingdings 3</vt:lpstr>
      <vt:lpstr>Faceta</vt:lpstr>
      <vt:lpstr>Presentación de PowerPoint</vt:lpstr>
      <vt:lpstr>En qué consiste Flexbox.</vt:lpstr>
      <vt:lpstr>display: flex</vt:lpstr>
      <vt:lpstr>Alineación de los elementos flexibles.</vt:lpstr>
      <vt:lpstr>Alineación de los elementos flexibles.</vt:lpstr>
      <vt:lpstr>Alineación de los elementos flexibles.</vt:lpstr>
      <vt:lpstr>Alineación de los elementos flexibles.</vt:lpstr>
      <vt:lpstr>Bibliografía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Alain Rodriguez</dc:creator>
  <cp:lastModifiedBy>Sergio Alain Rodriguez</cp:lastModifiedBy>
  <cp:revision>41</cp:revision>
  <dcterms:created xsi:type="dcterms:W3CDTF">2017-02-13T20:46:55Z</dcterms:created>
  <dcterms:modified xsi:type="dcterms:W3CDTF">2017-09-05T07:08:10Z</dcterms:modified>
</cp:coreProperties>
</file>