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8" r:id="rId3"/>
    <p:sldId id="290" r:id="rId4"/>
    <p:sldId id="31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1" r:id="rId18"/>
    <p:sldId id="292" r:id="rId19"/>
    <p:sldId id="293" r:id="rId20"/>
    <p:sldId id="294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95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434" autoAdjust="0"/>
  </p:normalViewPr>
  <p:slideViewPr>
    <p:cSldViewPr snapToGrid="0">
      <p:cViewPr varScale="1">
        <p:scale>
          <a:sx n="92" d="100"/>
          <a:sy n="92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559B-28CA-46DE-8813-9808D5C32D23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EB3D-7D00-45EC-B4D0-15C007F0F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9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EB3D-7D00-45EC-B4D0-15C007F0F1A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28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31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36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92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87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257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033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35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15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4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33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95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1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444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08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25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2D92-A235-440D-B6A7-9DBB070149BF}" type="datetimeFigureOut">
              <a:rPr lang="es-MX" smtClean="0"/>
              <a:t>04/09/2017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30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ilisantillan.com/el-gran-poder-de-css3-flexbox/" TargetMode="External"/><Relationship Id="rId2" Type="http://schemas.openxmlformats.org/officeDocument/2006/relationships/hyperlink" Target="https://www.emenia.es/flexbox-la-caja-flexible-css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064" y="54425"/>
            <a:ext cx="103753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4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PROGRAMACION PARA INTERNET</a:t>
            </a:r>
            <a:endParaRPr kumimoji="0" lang="es-AR" alt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27540" y="697108"/>
            <a:ext cx="2603598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4000" b="1" i="1" dirty="0" smtClean="0">
                <a:solidFill>
                  <a:srgbClr val="1F4E79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FLEXBOX</a:t>
            </a:r>
            <a:endParaRPr lang="es-MX" sz="2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1027" name="Imagen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5319032"/>
            <a:ext cx="10795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3" descr="https://upload.wikimedia.org/wikipedia/commons/thumb/6/68/Escudo_CUCEI.svg/120px-Escudo_CUCEI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5357132"/>
            <a:ext cx="101600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84571" y="3628855"/>
            <a:ext cx="4876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PROFESOR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Torres Villanueva</a:t>
            </a:r>
            <a:r>
              <a:rPr kumimoji="0" lang="es-AR" altLang="es-MX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Nancy Michelle</a:t>
            </a:r>
            <a:endParaRPr kumimoji="0" lang="es-AR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Rodríguez Loza Sergio Alain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 (214288953)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SECCIÓN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D06</a:t>
            </a:r>
            <a:endParaRPr lang="es-MX" alt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CICLO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2017B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000" b="1" dirty="0" smtClean="0">
                <a:latin typeface="Arial" panose="020B0604020202020204" pitchFamily="34" charset="0"/>
              </a:rPr>
              <a:t>05/09/2017</a:t>
            </a:r>
            <a:endParaRPr kumimoji="0" lang="es-MX" altLang="es-MX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8030" y="417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pic>
        <p:nvPicPr>
          <p:cNvPr id="2" name="Picture 2" descr="https://desarrollofullstack.files.wordpress.com/2016/05/flexbox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1" y="1503318"/>
            <a:ext cx="6885528" cy="4033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6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 smtClean="0"/>
              <a:t>flex-wrap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Al manejar </a:t>
            </a:r>
            <a:r>
              <a:rPr lang="es-MX" sz="2400" dirty="0" err="1"/>
              <a:t>Flexbox</a:t>
            </a:r>
            <a:r>
              <a:rPr lang="es-MX" sz="2400" dirty="0"/>
              <a:t> el concepto inicial es fijar los elementos - flex en una sola línea, pero con la propiedad flex-wrap controlamos si el contenedor flex mueve sus elementos - flex en líneas individuales o </a:t>
            </a:r>
            <a:r>
              <a:rPr lang="es-MX" sz="2400" dirty="0" smtClean="0"/>
              <a:t>múltiples.</a:t>
            </a:r>
            <a:endParaRPr lang="es-MX" sz="2400" dirty="0"/>
          </a:p>
          <a:p>
            <a:pPr algn="just"/>
            <a:endParaRPr lang="es-MX" sz="2400" dirty="0"/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68" y="4116964"/>
            <a:ext cx="7762442" cy="13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flex-wrap</a:t>
            </a:r>
            <a:r>
              <a:rPr lang="es-MX" sz="5400" b="1" dirty="0"/>
              <a:t> 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 err="1" smtClean="0">
                <a:latin typeface="Consolas" panose="020B0609020204030204" pitchFamily="49" charset="0"/>
              </a:rPr>
              <a:t>nowrap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muestran en una fila y se pueden encoger dependiendo de su contenedor - flex.</a:t>
            </a:r>
          </a:p>
        </p:txBody>
      </p:sp>
      <p:pic>
        <p:nvPicPr>
          <p:cNvPr id="5122" name="Picture 2" descr="flex-w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1" y="4401941"/>
            <a:ext cx="6545985" cy="19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flex-wrap</a:t>
            </a:r>
            <a:r>
              <a:rPr lang="es-MX" sz="5400" b="1" dirty="0"/>
              <a:t> 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-wrap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 smtClean="0">
                <a:latin typeface="Consolas" panose="020B0609020204030204" pitchFamily="49" charset="0"/>
              </a:rPr>
              <a:t>wrap;</a:t>
            </a: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muestran en varias filas (si es necesario), de izquierda a derecha y de arriba </a:t>
            </a:r>
            <a:r>
              <a:rPr lang="es-MX" sz="2400" dirty="0" smtClean="0"/>
              <a:t>abajo.</a:t>
            </a:r>
            <a:endParaRPr lang="es-MX" sz="2400" dirty="0"/>
          </a:p>
        </p:txBody>
      </p:sp>
      <p:pic>
        <p:nvPicPr>
          <p:cNvPr id="6146" name="Picture 2" descr="flex-w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03" y="4071288"/>
            <a:ext cx="5088658" cy="26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2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flex-wrap</a:t>
            </a:r>
            <a:r>
              <a:rPr lang="es-MX" sz="5400" b="1" dirty="0"/>
              <a:t> 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-wrap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latin typeface="Consolas" panose="020B0609020204030204" pitchFamily="49" charset="0"/>
              </a:rPr>
              <a:t>wrap-reverse;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muestran en varias filas (si es necesario), de izquierda a derecha y de abajo arriba.</a:t>
            </a:r>
          </a:p>
        </p:txBody>
      </p:sp>
      <p:pic>
        <p:nvPicPr>
          <p:cNvPr id="7170" name="Picture 2" descr="flex-w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62" y="4177147"/>
            <a:ext cx="4766540" cy="24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7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flex-wrap</a:t>
            </a:r>
            <a:r>
              <a:rPr lang="es-MX" sz="5400" b="1" dirty="0"/>
              <a:t> 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-wrap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latin typeface="Consolas" panose="020B0609020204030204" pitchFamily="49" charset="0"/>
              </a:rPr>
              <a:t>wrap-reverse;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muestran en varias filas (si es necesario), de izquierda a derecha y de abajo arriba.</a:t>
            </a:r>
          </a:p>
        </p:txBody>
      </p:sp>
      <p:pic>
        <p:nvPicPr>
          <p:cNvPr id="7170" name="Picture 2" descr="flex-w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62" y="4177147"/>
            <a:ext cx="4766540" cy="24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 smtClean="0"/>
              <a:t>flex-flow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Esta propiedad es una forma rápida para establecer las propiedades flex-direction y </a:t>
            </a:r>
            <a:r>
              <a:rPr lang="es-MX" sz="2400" dirty="0" err="1"/>
              <a:t>flex</a:t>
            </a:r>
            <a:r>
              <a:rPr lang="es-MX" sz="2400" dirty="0"/>
              <a:t>-wrap</a:t>
            </a:r>
            <a:r>
              <a:rPr lang="es-MX" sz="2400" dirty="0" smtClean="0"/>
              <a:t>.</a:t>
            </a:r>
            <a:endParaRPr lang="es-MX" sz="2400" dirty="0"/>
          </a:p>
          <a:p>
            <a:pPr algn="just"/>
            <a:endParaRPr lang="es-MX" sz="2400" dirty="0"/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8" y="2936531"/>
            <a:ext cx="7874144" cy="1538921"/>
          </a:xfrm>
          <a:prstGeom prst="rect">
            <a:avLst/>
          </a:prstGeom>
        </p:spPr>
      </p:pic>
      <p:sp>
        <p:nvSpPr>
          <p:cNvPr id="6" name="Marcador de contenido 5"/>
          <p:cNvSpPr txBox="1">
            <a:spLocks/>
          </p:cNvSpPr>
          <p:nvPr/>
        </p:nvSpPr>
        <p:spPr>
          <a:xfrm>
            <a:off x="3501736" y="4752891"/>
            <a:ext cx="4623954" cy="128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latin typeface="Consolas" panose="020B0609020204030204" pitchFamily="49" charset="0"/>
              </a:rPr>
              <a:t>column-reverse wrap;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justify-content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La propiedad justify-content alinea los elementos - flex a lo largo del eje principal de la línea actual (contenedor - flex</a:t>
            </a:r>
            <a:r>
              <a:rPr lang="es-MX" sz="2400" dirty="0" smtClean="0"/>
              <a:t>).</a:t>
            </a:r>
            <a:endParaRPr lang="es-MX" sz="2400" dirty="0"/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5" y="3795280"/>
            <a:ext cx="7064411" cy="13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2400" dirty="0"/>
              <a:t>Podemos alinear los elementos flexibles en el Eje principal con justify-content y en el Eje transversal con </a:t>
            </a:r>
            <a:r>
              <a:rPr lang="es-MX" sz="2400" dirty="0" err="1"/>
              <a:t>align-items</a:t>
            </a:r>
            <a:r>
              <a:rPr lang="es-MX" sz="2400" dirty="0"/>
              <a:t> y </a:t>
            </a:r>
            <a:r>
              <a:rPr lang="es-MX" sz="2400" dirty="0" err="1" smtClean="0"/>
              <a:t>align-self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>Si hay espacio extra dentro de un contenedor flexible la propiedad justify-content puede definir cómo se usa ese espacio que sobra. Las opciones son</a:t>
            </a:r>
            <a:r>
              <a:rPr lang="es-MX" sz="2400" dirty="0" smtClean="0"/>
              <a:t>:</a:t>
            </a:r>
          </a:p>
          <a:p>
            <a:pPr lvl="1" algn="just"/>
            <a:r>
              <a:rPr lang="es-MX" sz="2200" dirty="0" err="1"/>
              <a:t>flex-start</a:t>
            </a:r>
            <a:r>
              <a:rPr lang="es-MX" sz="2200" dirty="0"/>
              <a:t>: se distribuyen todos pegados al inicio.</a:t>
            </a:r>
          </a:p>
          <a:p>
            <a:pPr lvl="1" algn="just"/>
            <a:r>
              <a:rPr lang="es-MX" sz="2200" dirty="0" err="1"/>
              <a:t>flex-end</a:t>
            </a:r>
            <a:r>
              <a:rPr lang="es-MX" sz="2200" dirty="0"/>
              <a:t>: se distribuyen todos pegados al final.</a:t>
            </a:r>
          </a:p>
          <a:p>
            <a:pPr lvl="1" algn="just"/>
            <a:r>
              <a:rPr lang="es-MX" sz="2200" dirty="0"/>
              <a:t>center: se distribuyen todos alineados al centro.</a:t>
            </a:r>
          </a:p>
          <a:p>
            <a:pPr lvl="1" algn="just"/>
            <a:r>
              <a:rPr lang="es-MX" sz="2200" dirty="0"/>
              <a:t>space-between: se distribuyen ocupando todo el espacio disponible, con separaciones iguales entre ellos, pero sin dejar espacio al inicio y al final.</a:t>
            </a:r>
          </a:p>
          <a:p>
            <a:pPr lvl="1" algn="just"/>
            <a:r>
              <a:rPr lang="es-MX" sz="2200" dirty="0" err="1"/>
              <a:t>space-around</a:t>
            </a:r>
            <a:r>
              <a:rPr lang="es-MX" sz="2200" dirty="0"/>
              <a:t>: se distribuyen ocupando todo el espacio disponible, con separaciones iguales entre ellos, dejando espacio al inicio y al final.</a:t>
            </a:r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4225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pic>
        <p:nvPicPr>
          <p:cNvPr id="4098" name="Picture 2" descr="FlexBox justify-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34" y="1622738"/>
            <a:ext cx="8076616" cy="43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2400" dirty="0"/>
              <a:t>Podemos alinear los elementos flexibles en el eje transversal con </a:t>
            </a:r>
            <a:r>
              <a:rPr lang="es-MX" sz="2400" dirty="0" err="1"/>
              <a:t>align-items</a:t>
            </a:r>
            <a:r>
              <a:rPr lang="es-MX" sz="2400" dirty="0"/>
              <a:t> y con </a:t>
            </a:r>
            <a:r>
              <a:rPr lang="es-MX" sz="2400" dirty="0" err="1"/>
              <a:t>align-self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 err="1" smtClean="0"/>
              <a:t>Align-items</a:t>
            </a:r>
            <a:r>
              <a:rPr lang="es-MX" sz="2400" dirty="0" smtClean="0"/>
              <a:t>  establece </a:t>
            </a:r>
            <a:r>
              <a:rPr lang="es-MX" sz="2400" dirty="0"/>
              <a:t>el valor por defecto para </a:t>
            </a:r>
            <a:r>
              <a:rPr lang="es-MX" sz="2400" dirty="0" smtClean="0"/>
              <a:t>todos.</a:t>
            </a:r>
          </a:p>
          <a:p>
            <a:pPr algn="just"/>
            <a:r>
              <a:rPr lang="es-MX" sz="2400" dirty="0" err="1" smtClean="0"/>
              <a:t>Align-self</a:t>
            </a:r>
            <a:r>
              <a:rPr lang="es-MX" sz="2400" dirty="0" smtClean="0"/>
              <a:t> se aplica a elementos </a:t>
            </a:r>
            <a:r>
              <a:rPr lang="es-MX" sz="2400" dirty="0"/>
              <a:t>individuales sobre-escribiendo </a:t>
            </a:r>
            <a:r>
              <a:rPr lang="es-MX" sz="2400" dirty="0" err="1"/>
              <a:t>align-items</a:t>
            </a:r>
            <a:r>
              <a:rPr lang="es-MX" sz="2400" dirty="0"/>
              <a:t> para ese elemento</a:t>
            </a:r>
            <a:r>
              <a:rPr lang="es-MX" sz="2400" dirty="0" smtClean="0"/>
              <a:t>.</a:t>
            </a:r>
          </a:p>
          <a:p>
            <a:pPr lvl="1" algn="just"/>
            <a:r>
              <a:rPr lang="es-MX" sz="2200" dirty="0"/>
              <a:t>auto: Sólo se puede aplicar en </a:t>
            </a:r>
            <a:r>
              <a:rPr lang="es-MX" sz="2200" dirty="0" err="1"/>
              <a:t>align-self</a:t>
            </a:r>
            <a:r>
              <a:rPr lang="es-MX" sz="2200" dirty="0"/>
              <a:t> y equivale al valor de </a:t>
            </a:r>
            <a:r>
              <a:rPr lang="es-MX" sz="2200" dirty="0" err="1"/>
              <a:t>align-items</a:t>
            </a:r>
            <a:r>
              <a:rPr lang="es-MX" sz="2200" dirty="0"/>
              <a:t> del elemento padre, o a stretch si el elemento no tiene padre.</a:t>
            </a:r>
          </a:p>
          <a:p>
            <a:pPr lvl="1" algn="just"/>
            <a:r>
              <a:rPr lang="es-MX" sz="2200" dirty="0" err="1"/>
              <a:t>flex-start</a:t>
            </a:r>
            <a:endParaRPr lang="es-MX" sz="2200" dirty="0"/>
          </a:p>
          <a:p>
            <a:pPr lvl="1" algn="just"/>
            <a:r>
              <a:rPr lang="es-MX" sz="2200" dirty="0" err="1"/>
              <a:t>flex-end</a:t>
            </a:r>
            <a:endParaRPr lang="es-MX" sz="2200" dirty="0"/>
          </a:p>
          <a:p>
            <a:pPr lvl="1" algn="just"/>
            <a:r>
              <a:rPr lang="es-MX" sz="2200" dirty="0"/>
              <a:t>center</a:t>
            </a:r>
          </a:p>
          <a:p>
            <a:pPr lvl="1" algn="just"/>
            <a:r>
              <a:rPr lang="es-MX" sz="2200" dirty="0" err="1"/>
              <a:t>baseline</a:t>
            </a:r>
            <a:endParaRPr lang="es-MX" sz="2200" dirty="0"/>
          </a:p>
          <a:p>
            <a:pPr lvl="1" algn="just"/>
            <a:r>
              <a:rPr lang="es-MX" sz="2200" dirty="0"/>
              <a:t>stretch</a:t>
            </a:r>
          </a:p>
          <a:p>
            <a:pPr marL="0" indent="0" algn="just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9649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dirty="0" smtClean="0"/>
              <a:t>En qué consiste </a:t>
            </a:r>
            <a:r>
              <a:rPr lang="es-MX" sz="5400" dirty="0" err="1" smtClean="0"/>
              <a:t>Flexbox</a:t>
            </a:r>
            <a:r>
              <a:rPr lang="es-MX" sz="5400" dirty="0" smtClean="0"/>
              <a:t>.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Facilita </a:t>
            </a:r>
            <a:r>
              <a:rPr lang="es-MX" sz="2400" dirty="0"/>
              <a:t>la creación de páginas flexibles, fluidas y dinámicas que funcionen en la amplia variedad de dispositivos existentes utilizando CSS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>Se crea </a:t>
            </a:r>
            <a:r>
              <a:rPr lang="es-MX" sz="2400" dirty="0" smtClean="0"/>
              <a:t>un </a:t>
            </a:r>
            <a:r>
              <a:rPr lang="es-MX" sz="2400" dirty="0"/>
              <a:t>modelo de caja o contenedor </a:t>
            </a:r>
            <a:r>
              <a:rPr lang="es-MX" sz="2400" dirty="0" smtClean="0"/>
              <a:t>optimizado.</a:t>
            </a:r>
          </a:p>
          <a:p>
            <a:pPr algn="just"/>
            <a:r>
              <a:rPr lang="es-MX" sz="2400" dirty="0" smtClean="0"/>
              <a:t>Ajusta </a:t>
            </a:r>
            <a:r>
              <a:rPr lang="es-MX" sz="2400" dirty="0"/>
              <a:t>los tamaños y la disposición de los elementos que se encuentran dentro de un contenedor o </a:t>
            </a:r>
            <a:r>
              <a:rPr lang="es-MX" sz="2400" dirty="0" smtClean="0"/>
              <a:t>caja.</a:t>
            </a:r>
          </a:p>
          <a:p>
            <a:pPr algn="just"/>
            <a:r>
              <a:rPr lang="es-MX" sz="2400" dirty="0"/>
              <a:t>Adaptación </a:t>
            </a:r>
            <a:r>
              <a:rPr lang="es-MX" sz="2400" dirty="0" smtClean="0"/>
              <a:t>siempre </a:t>
            </a:r>
            <a:r>
              <a:rPr lang="es-MX" sz="2400" dirty="0"/>
              <a:t>al espacio </a:t>
            </a:r>
            <a:r>
              <a:rPr lang="es-MX" sz="2400" dirty="0" smtClean="0"/>
              <a:t>disponible.</a:t>
            </a:r>
          </a:p>
        </p:txBody>
      </p:sp>
    </p:spTree>
    <p:extLst>
      <p:ext uri="{BB962C8B-B14F-4D97-AF65-F5344CB8AC3E}">
        <p14:creationId xmlns:p14="http://schemas.microsoft.com/office/powerpoint/2010/main" val="9867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pic>
        <p:nvPicPr>
          <p:cNvPr id="5122" name="Picture 2" descr="FlexBox align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1468192"/>
            <a:ext cx="6926106" cy="51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smtClean="0"/>
              <a:t>align-content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La propiedad align-content alinea las líneas de un contenedor - flex cuando los elementos no utilizan todo el espacio disponible en el eje secundario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91" y="3902885"/>
            <a:ext cx="7727372" cy="14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align-content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align-content: </a:t>
            </a:r>
            <a:r>
              <a:rPr lang="es-MX" dirty="0">
                <a:latin typeface="Consolas" panose="020B0609020204030204" pitchFamily="49" charset="0"/>
              </a:rPr>
              <a:t>stretch;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muestran con espacio distribuido después de cada fila de elementos </a:t>
            </a:r>
            <a:r>
              <a:rPr lang="es-MX" sz="2400" dirty="0" smtClean="0"/>
              <a:t>– flex.</a:t>
            </a:r>
            <a:endParaRPr lang="es-MX" sz="2400" dirty="0"/>
          </a:p>
        </p:txBody>
      </p:sp>
      <p:pic>
        <p:nvPicPr>
          <p:cNvPr id="8194" name="Picture 2" descr="align-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45" y="4163868"/>
            <a:ext cx="2814783" cy="25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align-content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align-content: </a:t>
            </a:r>
            <a:r>
              <a:rPr lang="es-MX" dirty="0">
                <a:latin typeface="Consolas" panose="020B0609020204030204" pitchFamily="49" charset="0"/>
              </a:rPr>
              <a:t>flex-</a:t>
            </a:r>
            <a:r>
              <a:rPr lang="es-MX" dirty="0" err="1">
                <a:latin typeface="Consolas" panose="020B0609020204030204" pitchFamily="49" charset="0"/>
              </a:rPr>
              <a:t>start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apilan hacia el inicio secundario del contenedor - flex.</a:t>
            </a:r>
          </a:p>
        </p:txBody>
      </p:sp>
      <p:pic>
        <p:nvPicPr>
          <p:cNvPr id="11266" name="Picture 2" descr="align-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18" y="4098492"/>
            <a:ext cx="2777028" cy="25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align-content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align-content: </a:t>
            </a:r>
            <a:r>
              <a:rPr lang="es-MX" dirty="0">
                <a:latin typeface="Consolas" panose="020B0609020204030204" pitchFamily="49" charset="0"/>
              </a:rPr>
              <a:t> flex-</a:t>
            </a:r>
            <a:r>
              <a:rPr lang="es-MX" dirty="0" err="1">
                <a:latin typeface="Consolas" panose="020B0609020204030204" pitchFamily="49" charset="0"/>
              </a:rPr>
              <a:t>end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apilan hacia el fin secundario del contenedor - flex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12290" name="Picture 2" descr="align-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54" y="4052454"/>
            <a:ext cx="2834074" cy="25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align-content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align-content: </a:t>
            </a:r>
            <a:r>
              <a:rPr lang="es-MX" dirty="0">
                <a:latin typeface="Consolas" panose="020B0609020204030204" pitchFamily="49" charset="0"/>
              </a:rPr>
              <a:t> center;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Las filas se apilan en el centro del eje secundario.</a:t>
            </a:r>
          </a:p>
        </p:txBody>
      </p:sp>
      <p:pic>
        <p:nvPicPr>
          <p:cNvPr id="13314" name="Picture 2" descr="align-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70" y="3689494"/>
            <a:ext cx="3046395" cy="27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0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align-content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align-content: </a:t>
            </a:r>
            <a:r>
              <a:rPr lang="es-MX" dirty="0">
                <a:latin typeface="Consolas" panose="020B0609020204030204" pitchFamily="49" charset="0"/>
              </a:rPr>
              <a:t> space-between;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Las filas de los elementos - flex tienen la misma separación entre ellos, pero la primera y última fila están alineadas con los bordes del contenedor - flex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14338" name="Picture 2" descr="align-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41" y="4401941"/>
            <a:ext cx="2560782" cy="23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9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align-content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align-content: 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space-around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tienen la misma separación en cada fila de elementos - flex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15362" name="Picture 2" descr="align-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21" y="3874242"/>
            <a:ext cx="3214724" cy="290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633" y="2459182"/>
            <a:ext cx="8596668" cy="1863436"/>
          </a:xfrm>
        </p:spPr>
        <p:txBody>
          <a:bodyPr>
            <a:noAutofit/>
          </a:bodyPr>
          <a:lstStyle/>
          <a:p>
            <a:pPr algn="ctr"/>
            <a:r>
              <a:rPr lang="es-MX" sz="5400" b="1" i="1" dirty="0"/>
              <a:t>Propiedades de los elementos - flex (Hijos)</a:t>
            </a:r>
            <a:endParaRPr lang="es-MX" sz="5400" b="1" i="1" dirty="0"/>
          </a:p>
        </p:txBody>
      </p:sp>
    </p:spTree>
    <p:extLst>
      <p:ext uri="{BB962C8B-B14F-4D97-AF65-F5344CB8AC3E}">
        <p14:creationId xmlns:p14="http://schemas.microsoft.com/office/powerpoint/2010/main" val="3248133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order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Con esta propiedad controlamos el orden de los elementos - flex que están dentro del contenedor - flex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>Los elementos - flex pueden ser reordenados con esta simple propiedad sin la necesidad de reestructurar el código HTML.</a:t>
            </a:r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16386" name="Picture 2" descr="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8" y="4165312"/>
            <a:ext cx="6772851" cy="178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display</a:t>
            </a:r>
            <a:r>
              <a:rPr lang="es-MX" sz="5400" b="1" dirty="0"/>
              <a:t>: flex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La declaración </a:t>
            </a:r>
            <a:r>
              <a:rPr lang="es-MX" sz="2400" dirty="0" err="1"/>
              <a:t>display</a:t>
            </a:r>
            <a:r>
              <a:rPr lang="es-MX" sz="2400" dirty="0"/>
              <a:t>: flex; define un “contenedor flexible” y convierte de forma automática a sus “hijos” directos en “elementos </a:t>
            </a:r>
            <a:r>
              <a:rPr lang="es-MX" sz="2400" dirty="0" smtClean="0"/>
              <a:t>flexibles”.</a:t>
            </a:r>
          </a:p>
        </p:txBody>
      </p:sp>
      <p:pic>
        <p:nvPicPr>
          <p:cNvPr id="2050" name="Picture 2" descr="Flexbox grá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2884870"/>
            <a:ext cx="6753852" cy="37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smtClean="0"/>
              <a:t>flex-</a:t>
            </a:r>
            <a:r>
              <a:rPr lang="es-MX" sz="5400" b="1" dirty="0" err="1" smtClean="0"/>
              <a:t>grow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Esta propiedad especifica el factor que determina hasta que punto un elemento - flex crecerá en relación con el resto de los elementos - </a:t>
            </a:r>
            <a:r>
              <a:rPr lang="es-MX" sz="2400" dirty="0" smtClean="0"/>
              <a:t>flex.</a:t>
            </a:r>
          </a:p>
          <a:p>
            <a:pPr marL="0" indent="0" algn="just">
              <a:buNone/>
            </a:pPr>
            <a:endParaRPr lang="es-MX" sz="2400" dirty="0"/>
          </a:p>
        </p:txBody>
      </p:sp>
      <p:sp>
        <p:nvSpPr>
          <p:cNvPr id="5" name="Marcador de contenido 5"/>
          <p:cNvSpPr txBox="1">
            <a:spLocks/>
          </p:cNvSpPr>
          <p:nvPr/>
        </p:nvSpPr>
        <p:spPr>
          <a:xfrm>
            <a:off x="3366655" y="3626428"/>
            <a:ext cx="4623954" cy="128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.hijo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flex-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grow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 smtClean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number</a:t>
            </a:r>
            <a:r>
              <a:rPr lang="es-MX" dirty="0">
                <a:latin typeface="Consolas" panose="020B0609020204030204" pitchFamily="49" charset="0"/>
              </a:rPr>
              <a:t>&gt;;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smtClean="0"/>
              <a:t>flex-</a:t>
            </a:r>
            <a:r>
              <a:rPr lang="es-MX" sz="5400" b="1" dirty="0" err="1" smtClean="0"/>
              <a:t>grow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Si los elementos - flex tienen el mismo valor para flex-</a:t>
            </a:r>
            <a:r>
              <a:rPr lang="es-MX" sz="2400" dirty="0" err="1"/>
              <a:t>grow</a:t>
            </a:r>
            <a:r>
              <a:rPr lang="es-MX" sz="2400" dirty="0"/>
              <a:t>, todos van a tener el mismo tamaño, según el contenedor - flex</a:t>
            </a:r>
            <a:r>
              <a:rPr lang="es-MX" sz="2400" dirty="0" smtClean="0"/>
              <a:t>.</a:t>
            </a:r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17410" name="Picture 2" descr="flex-g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82" y="3701966"/>
            <a:ext cx="7178096" cy="18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smtClean="0"/>
              <a:t>flex-</a:t>
            </a:r>
            <a:r>
              <a:rPr lang="es-MX" sz="5400" b="1" dirty="0" err="1" smtClean="0"/>
              <a:t>grow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Al definir que en el segundo elemento - flex la propiedad flex-</a:t>
            </a:r>
            <a:r>
              <a:rPr lang="es-MX" sz="2400" dirty="0" err="1"/>
              <a:t>grow</a:t>
            </a:r>
            <a:r>
              <a:rPr lang="es-MX" sz="2400" dirty="0"/>
              <a:t> va a tener un valor de dos, este va a tomar un ancho que equivale a la suma de dos elementos.</a:t>
            </a:r>
            <a:endParaRPr lang="es-MX" sz="2400" dirty="0"/>
          </a:p>
        </p:txBody>
      </p:sp>
      <p:pic>
        <p:nvPicPr>
          <p:cNvPr id="19458" name="Picture 2" descr="flex-g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36" y="3618117"/>
            <a:ext cx="7829666" cy="20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flex-</a:t>
            </a:r>
            <a:r>
              <a:rPr lang="es-MX" sz="5400" b="1" dirty="0" err="1"/>
              <a:t>shrink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Esta propiedad especifica cómo el elemento - flex se reducirá con respecto al resto de los elementos flexibles dentro del mismo contenedor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8" y="3369685"/>
            <a:ext cx="7773266" cy="1368296"/>
          </a:xfrm>
          <a:prstGeom prst="rect">
            <a:avLst/>
          </a:prstGeom>
        </p:spPr>
      </p:pic>
      <p:sp>
        <p:nvSpPr>
          <p:cNvPr id="6" name="Marcador de contenido 5"/>
          <p:cNvSpPr txBox="1">
            <a:spLocks/>
          </p:cNvSpPr>
          <p:nvPr/>
        </p:nvSpPr>
        <p:spPr>
          <a:xfrm>
            <a:off x="3803073" y="5054787"/>
            <a:ext cx="4623954" cy="128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.hijo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flex-</a:t>
            </a:r>
            <a:r>
              <a:rPr lang="es-MX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shrink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 smtClean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number</a:t>
            </a:r>
            <a:r>
              <a:rPr lang="es-MX" dirty="0">
                <a:latin typeface="Consolas" panose="020B0609020204030204" pitchFamily="49" charset="0"/>
              </a:rPr>
              <a:t>&gt;;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flex-</a:t>
            </a:r>
            <a:r>
              <a:rPr lang="es-MX" sz="5400" b="1" dirty="0" err="1"/>
              <a:t>shrink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Por defecto, todos lo </a:t>
            </a:r>
            <a:r>
              <a:rPr lang="es-MX" sz="2400" b="1" dirty="0"/>
              <a:t>elementos - flex</a:t>
            </a:r>
            <a:r>
              <a:rPr lang="es-MX" sz="2400" dirty="0"/>
              <a:t> se pueden reducir, pero si le ponemos el valor de 0 no se van a encoger, si no, que van a mantener el tamaño </a:t>
            </a:r>
            <a:r>
              <a:rPr lang="es-MX" sz="2400" dirty="0" smtClean="0"/>
              <a:t>original.</a:t>
            </a:r>
            <a:endParaRPr lang="es-MX" sz="2400" dirty="0"/>
          </a:p>
        </p:txBody>
      </p:sp>
      <p:pic>
        <p:nvPicPr>
          <p:cNvPr id="20482" name="Picture 2" descr="flex-shr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77" y="3510685"/>
            <a:ext cx="7215238" cy="19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flex-</a:t>
            </a:r>
            <a:r>
              <a:rPr lang="es-MX" sz="5400" b="1" dirty="0" err="1"/>
              <a:t>basis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Esta propiedad tiene los mismos valores que las propiedades </a:t>
            </a:r>
            <a:r>
              <a:rPr lang="es-MX" sz="2400" dirty="0" err="1"/>
              <a:t>width</a:t>
            </a:r>
            <a:r>
              <a:rPr lang="es-MX" sz="2400" dirty="0"/>
              <a:t> y </a:t>
            </a:r>
            <a:r>
              <a:rPr lang="es-MX" sz="2400" dirty="0" err="1"/>
              <a:t>height</a:t>
            </a:r>
            <a:r>
              <a:rPr lang="es-MX" sz="2400" dirty="0"/>
              <a:t> y especifica el tamaño principal del elemento - flex, distribuyéndose de acuerdo con los factores flex.</a:t>
            </a:r>
          </a:p>
          <a:p>
            <a:pPr algn="just"/>
            <a:endParaRPr lang="es-MX" sz="2400" dirty="0"/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3803073" y="5054787"/>
            <a:ext cx="4623954" cy="128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.hijo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flex-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basis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latin typeface="Consolas" panose="020B0609020204030204" pitchFamily="49" charset="0"/>
              </a:rPr>
              <a:t>auto | &lt;</a:t>
            </a:r>
            <a:r>
              <a:rPr lang="es-MX" dirty="0" err="1">
                <a:latin typeface="Consolas" panose="020B0609020204030204" pitchFamily="49" charset="0"/>
              </a:rPr>
              <a:t>width</a:t>
            </a:r>
            <a:r>
              <a:rPr lang="es-MX" dirty="0">
                <a:latin typeface="Consolas" panose="020B0609020204030204" pitchFamily="49" charset="0"/>
              </a:rPr>
              <a:t>&gt;;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3" y="3522693"/>
            <a:ext cx="7853795" cy="13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flex-</a:t>
            </a:r>
            <a:r>
              <a:rPr lang="es-MX" sz="5400" b="1" dirty="0" err="1"/>
              <a:t>basis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Aquí especificamos que el quinto elemento - flex dicta el tamaño inicial del elemento.</a:t>
            </a:r>
            <a:endParaRPr lang="es-MX" sz="2400" dirty="0"/>
          </a:p>
        </p:txBody>
      </p:sp>
      <p:pic>
        <p:nvPicPr>
          <p:cNvPr id="23554" name="Picture 2" descr="flex-ba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4" y="3219739"/>
            <a:ext cx="7967806" cy="210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 smtClean="0"/>
              <a:t>align-self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Esta propiedad permite la alineación por defecto (o la especifica por </a:t>
            </a:r>
            <a:r>
              <a:rPr lang="es-MX" sz="2400" dirty="0" err="1"/>
              <a:t>align-items</a:t>
            </a:r>
            <a:r>
              <a:rPr lang="es-MX" sz="2400" dirty="0"/>
              <a:t>) para ser anulados por elementos - flex individuales.</a:t>
            </a:r>
          </a:p>
          <a:p>
            <a:pPr algn="just"/>
            <a:endParaRPr lang="es-MX" sz="2400" dirty="0"/>
          </a:p>
          <a:p>
            <a:pPr marL="0" indent="0" algn="just">
              <a:buNone/>
            </a:pPr>
            <a:endParaRPr lang="es-MX" sz="2400" dirty="0"/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2362848" y="5141674"/>
            <a:ext cx="6182591" cy="128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.hijo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latin typeface="Consolas" panose="020B0609020204030204" pitchFamily="49" charset="0"/>
              </a:rPr>
              <a:t>auto | flex-</a:t>
            </a:r>
            <a:r>
              <a:rPr lang="es-MX" dirty="0" err="1">
                <a:latin typeface="Consolas" panose="020B0609020204030204" pitchFamily="49" charset="0"/>
              </a:rPr>
              <a:t>start</a:t>
            </a:r>
            <a:r>
              <a:rPr lang="es-MX" dirty="0">
                <a:latin typeface="Consolas" panose="020B0609020204030204" pitchFamily="49" charset="0"/>
              </a:rPr>
              <a:t> | flex-</a:t>
            </a:r>
            <a:r>
              <a:rPr lang="es-MX" dirty="0" err="1">
                <a:latin typeface="Consolas" panose="020B0609020204030204" pitchFamily="49" charset="0"/>
              </a:rPr>
              <a:t>end</a:t>
            </a:r>
            <a:r>
              <a:rPr lang="es-MX" dirty="0">
                <a:latin typeface="Consolas" panose="020B0609020204030204" pitchFamily="49" charset="0"/>
              </a:rPr>
              <a:t> | center | </a:t>
            </a:r>
            <a:r>
              <a:rPr lang="es-MX" dirty="0" err="1">
                <a:latin typeface="Consolas" panose="020B0609020204030204" pitchFamily="49" charset="0"/>
              </a:rPr>
              <a:t>baseline</a:t>
            </a:r>
            <a:r>
              <a:rPr lang="es-MX" dirty="0">
                <a:latin typeface="Consolas" panose="020B0609020204030204" pitchFamily="49" charset="0"/>
              </a:rPr>
              <a:t> | stretch;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72" y="3441662"/>
            <a:ext cx="7188345" cy="13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align-self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El tercer y quinto elemento - flex han anulado la alineación a través de la propiedad </a:t>
            </a:r>
            <a:r>
              <a:rPr lang="es-MX" sz="2400" dirty="0" err="1" smtClean="0"/>
              <a:t>align-self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24578" name="Picture 2" descr="align-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8" y="3377047"/>
            <a:ext cx="7053696" cy="18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3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 smtClean="0"/>
              <a:t>Bibliografía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2547820"/>
          </a:xfrm>
        </p:spPr>
        <p:txBody>
          <a:bodyPr>
            <a:normAutofit/>
          </a:bodyPr>
          <a:lstStyle/>
          <a:p>
            <a:pPr algn="just"/>
            <a:r>
              <a:rPr lang="es-MX" sz="2400" i="1" dirty="0" err="1"/>
              <a:t>FlexBox</a:t>
            </a:r>
            <a:r>
              <a:rPr lang="es-MX" sz="2400" i="1" dirty="0"/>
              <a:t>: La caja flexible con CSS 3 - Tutorial. </a:t>
            </a:r>
            <a:r>
              <a:rPr lang="es-MX" sz="2400" i="1" dirty="0" err="1"/>
              <a:t>emenia</a:t>
            </a:r>
            <a:r>
              <a:rPr lang="es-MX" sz="2400" dirty="0"/>
              <a:t>. </a:t>
            </a:r>
            <a:r>
              <a:rPr lang="es-MX" sz="2400" dirty="0" smtClean="0"/>
              <a:t>Consultado el 4 de septiembre del 2017</a:t>
            </a:r>
            <a:r>
              <a:rPr lang="es-MX" sz="2400" dirty="0"/>
              <a:t>, </a:t>
            </a:r>
            <a:r>
              <a:rPr lang="es-MX" sz="2400" dirty="0" smtClean="0"/>
              <a:t>en </a:t>
            </a:r>
            <a:r>
              <a:rPr lang="es-MX" sz="2400" dirty="0" smtClean="0">
                <a:hlinkClick r:id="rId2"/>
              </a:rPr>
              <a:t>https</a:t>
            </a:r>
            <a:r>
              <a:rPr lang="es-MX" sz="2400" dirty="0">
                <a:hlinkClick r:id="rId2"/>
              </a:rPr>
              <a:t>://www.emenia.es/flexbox-la-caja-flexible-css3</a:t>
            </a:r>
            <a:r>
              <a:rPr lang="es-MX" sz="2400" dirty="0" smtClean="0">
                <a:hlinkClick r:id="rId2"/>
              </a:rPr>
              <a:t>/</a:t>
            </a:r>
            <a:r>
              <a:rPr lang="es-MX" sz="2400" dirty="0" smtClean="0"/>
              <a:t> </a:t>
            </a:r>
            <a:endParaRPr lang="es-MX" sz="2400" dirty="0" smtClean="0"/>
          </a:p>
          <a:p>
            <a:pPr algn="just"/>
            <a:r>
              <a:rPr lang="es-MX" sz="2400" i="1" dirty="0"/>
              <a:t>El gran poder de CSS3: </a:t>
            </a:r>
            <a:r>
              <a:rPr lang="es-MX" sz="2400" i="1" dirty="0" err="1"/>
              <a:t>FlexBox</a:t>
            </a:r>
            <a:r>
              <a:rPr lang="es-MX" sz="2400" dirty="0"/>
              <a:t>. (</a:t>
            </a:r>
            <a:r>
              <a:rPr lang="es-MX" sz="2400" dirty="0" smtClean="0"/>
              <a:t>2015). </a:t>
            </a:r>
            <a:r>
              <a:rPr lang="es-MX" sz="2400" dirty="0" err="1"/>
              <a:t>Fili</a:t>
            </a:r>
            <a:r>
              <a:rPr lang="es-MX" sz="2400" dirty="0"/>
              <a:t> Santillán. Consultado el 4 de septiembre del 2017, en </a:t>
            </a:r>
            <a:r>
              <a:rPr lang="es-MX" sz="2400" dirty="0" smtClean="0">
                <a:hlinkClick r:id="rId3"/>
              </a:rPr>
              <a:t>https</a:t>
            </a:r>
            <a:r>
              <a:rPr lang="es-MX" sz="2400" dirty="0">
                <a:hlinkClick r:id="rId3"/>
              </a:rPr>
              <a:t>://filisantillan.com/el-gran-poder-de-css3-flexbox</a:t>
            </a:r>
            <a:r>
              <a:rPr lang="es-MX" sz="2400" dirty="0" smtClean="0">
                <a:hlinkClick r:id="rId3"/>
              </a:rPr>
              <a:t>/</a:t>
            </a:r>
            <a:r>
              <a:rPr lang="es-MX" sz="2400" dirty="0" smtClean="0"/>
              <a:t>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16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633" y="2459182"/>
            <a:ext cx="8596668" cy="1863436"/>
          </a:xfrm>
        </p:spPr>
        <p:txBody>
          <a:bodyPr>
            <a:noAutofit/>
          </a:bodyPr>
          <a:lstStyle/>
          <a:p>
            <a:pPr algn="ctr"/>
            <a:r>
              <a:rPr lang="es-MX" sz="5400" b="1" i="1" dirty="0"/>
              <a:t>Propiedades del contenedor - flex (Padre</a:t>
            </a:r>
            <a:r>
              <a:rPr lang="es-MX" sz="5400" b="1" i="1" dirty="0" smtClean="0"/>
              <a:t>)</a:t>
            </a:r>
            <a:endParaRPr lang="es-MX" sz="5400" i="1" dirty="0"/>
          </a:p>
        </p:txBody>
      </p:sp>
    </p:spTree>
    <p:extLst>
      <p:ext uri="{BB962C8B-B14F-4D97-AF65-F5344CB8AC3E}">
        <p14:creationId xmlns:p14="http://schemas.microsoft.com/office/powerpoint/2010/main" val="50958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smtClean="0"/>
              <a:t>flex-direction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Esta propiedad define las direcciones del eje principal, es decir, hacia donde se moverán los Elementos - Flex, tanto horizontalmente como verticalmente.</a:t>
            </a:r>
          </a:p>
          <a:p>
            <a:pPr algn="just"/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49" y="3687040"/>
            <a:ext cx="7990653" cy="13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Horizontalmente:</a:t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3272521" y="1766455"/>
            <a:ext cx="3406293" cy="1288472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MX" dirty="0">
                <a:latin typeface="Consolas" panose="020B0609020204030204" pitchFamily="49" charset="0"/>
              </a:rPr>
              <a:t>row;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apilan en una fila de izquierda a derecha.</a:t>
            </a:r>
          </a:p>
        </p:txBody>
      </p:sp>
      <p:pic>
        <p:nvPicPr>
          <p:cNvPr id="1027" name="Picture 3" descr="flex-di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4" y="4258224"/>
            <a:ext cx="7213327" cy="20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Horizontalmente:</a:t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608118" y="1766455"/>
            <a:ext cx="4686299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flex-direction: </a:t>
            </a:r>
            <a:r>
              <a:rPr lang="es-MX" dirty="0">
                <a:latin typeface="Consolas" panose="020B0609020204030204" pitchFamily="49" charset="0"/>
              </a:rPr>
              <a:t>row-reverse;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apilan en una fila de derecha a izquierda.</a:t>
            </a:r>
          </a:p>
        </p:txBody>
      </p:sp>
      <p:pic>
        <p:nvPicPr>
          <p:cNvPr id="2052" name="Picture 4" descr="flex-di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79" y="4175702"/>
            <a:ext cx="7568623" cy="21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Verticalmente: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flex-direction: </a:t>
            </a:r>
            <a:r>
              <a:rPr lang="es-MX" dirty="0" smtClean="0">
                <a:latin typeface="Consolas" panose="020B0609020204030204" pitchFamily="49" charset="0"/>
              </a:rPr>
              <a:t>column;</a:t>
            </a: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apilan en una columna de arriba abajo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3074" name="Picture 2" descr="flex-dir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4" y="3855154"/>
            <a:ext cx="4399395" cy="28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Verticalmente:</a:t>
            </a:r>
            <a:r>
              <a:rPr lang="es-MX" sz="5400" b="1" dirty="0"/>
              <a:t/>
            </a:r>
            <a:br>
              <a:rPr lang="es-MX" sz="5400" b="1" dirty="0"/>
            </a:br>
            <a:r>
              <a:rPr lang="es-MX" sz="5400" dirty="0"/>
              <a:t/>
            </a:r>
            <a:br>
              <a:rPr lang="es-MX" sz="5400" dirty="0"/>
            </a:br>
            <a:endParaRPr lang="es-MX" sz="54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95155" y="1766455"/>
            <a:ext cx="4623954" cy="1288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.padre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flex-direction: 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column-reverse;</a:t>
            </a: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7334" y="2969752"/>
            <a:ext cx="8596668" cy="347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elementos - flex se apilan en una columna de abajo arriba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4098" name="Picture 2" descr="flex-dir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635" y="4083626"/>
            <a:ext cx="4172989" cy="26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1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2002</TotalTime>
  <Words>1111</Words>
  <Application>Microsoft Office PowerPoint</Application>
  <PresentationFormat>Panorámica</PresentationFormat>
  <Paragraphs>161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MS Mincho</vt:lpstr>
      <vt:lpstr>Times New Roman</vt:lpstr>
      <vt:lpstr>Trebuchet MS</vt:lpstr>
      <vt:lpstr>Wingdings 3</vt:lpstr>
      <vt:lpstr>Faceta</vt:lpstr>
      <vt:lpstr>Presentación de PowerPoint</vt:lpstr>
      <vt:lpstr>En qué consiste Flexbox.</vt:lpstr>
      <vt:lpstr>display: flex</vt:lpstr>
      <vt:lpstr>Propiedades del contenedor - flex (Padre)</vt:lpstr>
      <vt:lpstr>flex-direction</vt:lpstr>
      <vt:lpstr>Horizontalmente:  </vt:lpstr>
      <vt:lpstr>Horizontalmente:  </vt:lpstr>
      <vt:lpstr>Verticalmente:  </vt:lpstr>
      <vt:lpstr>Verticalmente:  </vt:lpstr>
      <vt:lpstr>flex-wrap</vt:lpstr>
      <vt:lpstr>flex-wrap   </vt:lpstr>
      <vt:lpstr>flex-wrap   </vt:lpstr>
      <vt:lpstr>flex-wrap   </vt:lpstr>
      <vt:lpstr>flex-wrap   </vt:lpstr>
      <vt:lpstr>flex-flow</vt:lpstr>
      <vt:lpstr>justify-content</vt:lpstr>
      <vt:lpstr>Alineación de los elementos flexibles.</vt:lpstr>
      <vt:lpstr>Alineación de los elementos flexibles.</vt:lpstr>
      <vt:lpstr>Alineación de los elementos flexibles.</vt:lpstr>
      <vt:lpstr>Alineación de los elementos flexibles.</vt:lpstr>
      <vt:lpstr>align-content</vt:lpstr>
      <vt:lpstr>align-content  </vt:lpstr>
      <vt:lpstr>align-content  </vt:lpstr>
      <vt:lpstr>align-content  </vt:lpstr>
      <vt:lpstr>align-content  </vt:lpstr>
      <vt:lpstr>align-content  </vt:lpstr>
      <vt:lpstr>align-content  </vt:lpstr>
      <vt:lpstr>Propiedades de los elementos - flex (Hijos)</vt:lpstr>
      <vt:lpstr>order</vt:lpstr>
      <vt:lpstr>flex-grow</vt:lpstr>
      <vt:lpstr>flex-grow</vt:lpstr>
      <vt:lpstr>flex-grow</vt:lpstr>
      <vt:lpstr>flex-shrink</vt:lpstr>
      <vt:lpstr>flex-shrink</vt:lpstr>
      <vt:lpstr>flex-basis</vt:lpstr>
      <vt:lpstr>flex-basis</vt:lpstr>
      <vt:lpstr>align-self</vt:lpstr>
      <vt:lpstr>align-self</vt:lpstr>
      <vt:lpstr>Bibliografía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Alain Rodriguez</dc:creator>
  <cp:lastModifiedBy>Usuario</cp:lastModifiedBy>
  <cp:revision>56</cp:revision>
  <dcterms:created xsi:type="dcterms:W3CDTF">2017-02-13T20:46:55Z</dcterms:created>
  <dcterms:modified xsi:type="dcterms:W3CDTF">2017-09-05T15:02:27Z</dcterms:modified>
</cp:coreProperties>
</file>