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62885-CF2A-3382-4FB2-D8AE220C0B44}" v="1366" dt="2024-05-13T17:18:2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704CCC-3DD5-68C0-E8C9-7B0587A3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3190" y="2585681"/>
            <a:ext cx="4805996" cy="1897478"/>
          </a:xfrm>
        </p:spPr>
        <p:txBody>
          <a:bodyPr anchor="t">
            <a:normAutofit/>
          </a:bodyPr>
          <a:lstStyle/>
          <a:p>
            <a:pPr algn="l"/>
            <a:r>
              <a:rPr lang="es-ES" sz="4000" dirty="0">
                <a:solidFill>
                  <a:schemeClr val="tx2"/>
                </a:solidFill>
                <a:ea typeface="+mj-lt"/>
                <a:cs typeface="+mj-lt"/>
              </a:rPr>
              <a:t>Resultados estudio de mercado- Café con robots en LA</a:t>
            </a:r>
          </a:p>
          <a:p>
            <a:pPr algn="l"/>
            <a:endParaRPr lang="es-ES" sz="4000">
              <a:solidFill>
                <a:schemeClr val="tx2"/>
              </a:solidFill>
            </a:endParaRPr>
          </a:p>
        </p:txBody>
      </p:sp>
      <p:pic>
        <p:nvPicPr>
          <p:cNvPr id="20" name="Graphic 5" descr="Robot">
            <a:extLst>
              <a:ext uri="{FF2B5EF4-FFF2-40B4-BE49-F238E27FC236}">
                <a16:creationId xmlns:a16="http://schemas.microsoft.com/office/drawing/2014/main" id="{C9360D34-3DBA-27FC-CF7B-5D572B8B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7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16C4F75-82FB-E6D6-A6F8-131A9DAA3247}"/>
              </a:ext>
            </a:extLst>
          </p:cNvPr>
          <p:cNvSpPr txBox="1"/>
          <p:nvPr/>
        </p:nvSpPr>
        <p:spPr>
          <a:xfrm>
            <a:off x="258793" y="1199705"/>
            <a:ext cx="4588872" cy="49426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Conclusiones Generales: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El  tipo de establecimientos que predomina en la zona son 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Restaurants.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Fast Foods.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Tener establecimientos con  un mayor número de asientos  nos dará más ingresos.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locación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punto clave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Avenida y/o </a:t>
            </a:r>
            <a:r>
              <a:rPr lang="en-US" dirty="0" err="1"/>
              <a:t>calle</a:t>
            </a:r>
            <a:r>
              <a:rPr lang="en-US" dirty="0"/>
              <a:t> principal las </a:t>
            </a:r>
            <a:r>
              <a:rPr lang="en-US" dirty="0" err="1"/>
              <a:t>ventas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establecimientos</a:t>
            </a:r>
            <a:r>
              <a:rPr lang="en-US" dirty="0"/>
              <a:t> </a:t>
            </a:r>
            <a:r>
              <a:rPr lang="en-US" dirty="0" err="1"/>
              <a:t>subirán</a:t>
            </a:r>
            <a:r>
              <a:rPr lang="en-US" dirty="0"/>
              <a:t>, no </a:t>
            </a:r>
            <a:r>
              <a:rPr lang="en-US" dirty="0" err="1"/>
              <a:t>importa</a:t>
            </a:r>
            <a:r>
              <a:rPr lang="en-US" dirty="0"/>
              <a:t>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giro</a:t>
            </a:r>
            <a:r>
              <a:rPr lang="en-US" dirty="0"/>
              <a:t> sea </a:t>
            </a:r>
            <a:r>
              <a:rPr lang="en-US" dirty="0" err="1"/>
              <a:t>este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42C8B99B-8C4B-7AEF-72EA-12DE8ED34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0" r="20573" b="8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EDBB9D49-DFD3-558F-CD45-287B20946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8" b="2433"/>
          <a:stretch/>
        </p:blipFill>
        <p:spPr>
          <a:xfrm>
            <a:off x="1104181" y="1247954"/>
            <a:ext cx="9437298" cy="498031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6E6FC88-56A5-7B29-8963-E9D8F057CEB1}"/>
              </a:ext>
            </a:extLst>
          </p:cNvPr>
          <p:cNvSpPr txBox="1"/>
          <p:nvPr/>
        </p:nvSpPr>
        <p:spPr>
          <a:xfrm>
            <a:off x="1872343" y="283028"/>
            <a:ext cx="8577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rial"/>
                <a:cs typeface="Arial"/>
              </a:rPr>
              <a:t>Tipos de establecimientos con mayor demanda </a:t>
            </a:r>
            <a:endParaRPr lang="es-ES" sz="2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97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A5FF0D27-E7C4-D412-A9C9-488B6685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9" y="974145"/>
            <a:ext cx="8416210" cy="588736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6C37DB-0B6C-E4E6-3D54-9C4E77F8D624}"/>
              </a:ext>
            </a:extLst>
          </p:cNvPr>
          <p:cNvSpPr txBox="1"/>
          <p:nvPr/>
        </p:nvSpPr>
        <p:spPr>
          <a:xfrm>
            <a:off x="7971217" y="1570828"/>
            <a:ext cx="40494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Solo el 38.1 % de los establecimientos pertenece a una cadena.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  61.9% no está en una cadena.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13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F3EB9A-9AB6-2B64-CADA-19C657C0FE3A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Cantidad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asientos </a:t>
            </a:r>
            <a:r>
              <a:rPr lang="en-US" sz="2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establecimiento</a:t>
            </a:r>
            <a:endParaRPr lang="en-US" sz="2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F2718F3-A63A-FAA0-7BE8-36BC49F7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3" y="1883836"/>
            <a:ext cx="5131088" cy="2791725"/>
          </a:xfrm>
          <a:prstGeom prst="rect">
            <a:avLst/>
          </a:prstGeom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71090BCD-EA93-E0FF-08FB-2A966E19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20" y="1712733"/>
            <a:ext cx="5131087" cy="37841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CB5103-DD06-1DCA-C16B-BF20A9C747EE}"/>
              </a:ext>
            </a:extLst>
          </p:cNvPr>
          <p:cNvSpPr txBox="1"/>
          <p:nvPr/>
        </p:nvSpPr>
        <p:spPr>
          <a:xfrm>
            <a:off x="404090" y="5103091"/>
            <a:ext cx="53917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Como podemos observar en la gráfica y en la tabla, los lugares que tiene más asientos son "Restaurant" y "Bares", lo que nos dice que igual pueden ser una buena </a:t>
            </a:r>
            <a:r>
              <a:rPr lang="es-ES" dirty="0" err="1"/>
              <a:t>opcion</a:t>
            </a:r>
            <a:r>
              <a:rPr lang="es-ES" dirty="0"/>
              <a:t> invertir en ese tipo de establecimientos.</a:t>
            </a:r>
          </a:p>
        </p:txBody>
      </p:sp>
    </p:spTree>
    <p:extLst>
      <p:ext uri="{BB962C8B-B14F-4D97-AF65-F5344CB8AC3E}">
        <p14:creationId xmlns:p14="http://schemas.microsoft.com/office/powerpoint/2010/main" val="4222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12BEA9-0C6D-64FE-BBDC-048FF0CF952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Calles con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afluencia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5EBA37-3DCF-D69E-13D2-C938CFCBBA8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 que </a:t>
            </a:r>
            <a:r>
              <a:rPr lang="en-US" sz="2200" dirty="0" err="1"/>
              <a:t>pudimos</a:t>
            </a:r>
            <a:r>
              <a:rPr lang="en-US" sz="2200" dirty="0"/>
              <a:t> </a:t>
            </a:r>
            <a:r>
              <a:rPr lang="en-US" sz="2200" dirty="0" err="1"/>
              <a:t>detectar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análisis</a:t>
            </a:r>
            <a:r>
              <a:rPr lang="en-US" sz="2200" dirty="0"/>
              <a:t>, es que entre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concurrencia</a:t>
            </a:r>
            <a:r>
              <a:rPr lang="en-US" sz="2200" dirty="0"/>
              <a:t> </a:t>
            </a:r>
            <a:r>
              <a:rPr lang="en-US" sz="2200" dirty="0" err="1"/>
              <a:t>exista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calle</a:t>
            </a:r>
            <a:r>
              <a:rPr lang="en-US" sz="2200" dirty="0"/>
              <a:t> y </a:t>
            </a:r>
            <a:r>
              <a:rPr lang="en-US" sz="2200" dirty="0" err="1"/>
              <a:t>pongas</a:t>
            </a:r>
            <a:r>
              <a:rPr lang="en-US" sz="2200" dirty="0"/>
              <a:t> un </a:t>
            </a:r>
            <a:r>
              <a:rPr lang="en-US" sz="2200" dirty="0" err="1"/>
              <a:t>establecimiento</a:t>
            </a:r>
            <a:r>
              <a:rPr lang="en-US" sz="2200" dirty="0"/>
              <a:t> </a:t>
            </a:r>
            <a:r>
              <a:rPr lang="en-US" sz="2200" dirty="0" err="1"/>
              <a:t>tus</a:t>
            </a:r>
            <a:r>
              <a:rPr lang="en-US" sz="2200" dirty="0"/>
              <a:t> </a:t>
            </a:r>
            <a:r>
              <a:rPr lang="en-US" sz="2200" dirty="0" err="1"/>
              <a:t>ventas</a:t>
            </a:r>
            <a:r>
              <a:rPr lang="en-US" sz="2200" dirty="0"/>
              <a:t> </a:t>
            </a:r>
            <a:r>
              <a:rPr lang="en-US" sz="2200" dirty="0" err="1"/>
              <a:t>aumentaran</a:t>
            </a:r>
            <a:r>
              <a:rPr lang="en-US" sz="2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27E055B-595F-B3C7-9E01-CC7BA557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09662"/>
            <a:ext cx="6903720" cy="40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Resultados estudio de mercado- Café con robots en LA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157</cp:revision>
  <dcterms:created xsi:type="dcterms:W3CDTF">2024-05-13T15:08:39Z</dcterms:created>
  <dcterms:modified xsi:type="dcterms:W3CDTF">2024-05-13T17:24:29Z</dcterms:modified>
</cp:coreProperties>
</file>