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ti Erica" initials="TE" lastIdx="1" clrIdx="0">
    <p:extLst>
      <p:ext uri="{19B8F6BF-5375-455C-9EA6-DF929625EA0E}">
        <p15:presenceInfo xmlns:p15="http://schemas.microsoft.com/office/powerpoint/2012/main" userId="S-1-5-21-417365229-399659180-1714775081-191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3T00:21:40.649" idx="1">
    <p:pos x="788" y="451"/>
    <p:text>maybe it's better to show something about users and not operator. Maybe about operator we can put the check car status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74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8893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594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927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57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21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457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15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B39056-BFEB-4A11-8C7A-993362657230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05EC97-943C-45B9-988A-B681FFEC0AEE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002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76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Overall system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t="19659" r="9544" b="24501"/>
          <a:stretch/>
        </p:blipFill>
        <p:spPr>
          <a:xfrm>
            <a:off x="2196496" y="1638794"/>
            <a:ext cx="5118265" cy="4832329"/>
          </a:xfrm>
        </p:spPr>
      </p:pic>
    </p:spTree>
    <p:extLst>
      <p:ext uri="{BB962C8B-B14F-4D97-AF65-F5344CB8AC3E}">
        <p14:creationId xmlns:p14="http://schemas.microsoft.com/office/powerpoint/2010/main" val="251827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Components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4" y="1128451"/>
            <a:ext cx="5918393" cy="5822549"/>
          </a:xfrm>
        </p:spPr>
      </p:pic>
    </p:spTree>
    <p:extLst>
      <p:ext uri="{BB962C8B-B14F-4D97-AF65-F5344CB8AC3E}">
        <p14:creationId xmlns:p14="http://schemas.microsoft.com/office/powerpoint/2010/main" val="371595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Central application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2" y="1727860"/>
            <a:ext cx="8355413" cy="5272644"/>
          </a:xfrm>
        </p:spPr>
      </p:pic>
    </p:spTree>
    <p:extLst>
      <p:ext uri="{BB962C8B-B14F-4D97-AF65-F5344CB8AC3E}">
        <p14:creationId xmlns:p14="http://schemas.microsoft.com/office/powerpoint/2010/main" val="243710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persistence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91" y="2040771"/>
            <a:ext cx="3540075" cy="4041745"/>
          </a:xfrm>
        </p:spPr>
      </p:pic>
    </p:spTree>
    <p:extLst>
      <p:ext uri="{BB962C8B-B14F-4D97-AF65-F5344CB8AC3E}">
        <p14:creationId xmlns:p14="http://schemas.microsoft.com/office/powerpoint/2010/main" val="37205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6" y="1252846"/>
            <a:ext cx="8774380" cy="6530731"/>
          </a:xfrm>
        </p:spPr>
      </p:pic>
    </p:spTree>
    <p:extLst>
      <p:ext uri="{BB962C8B-B14F-4D97-AF65-F5344CB8AC3E}">
        <p14:creationId xmlns:p14="http://schemas.microsoft.com/office/powerpoint/2010/main" val="17636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...an algorithm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3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685" y="2733700"/>
            <a:ext cx="3740120" cy="1492132"/>
          </a:xfrm>
        </p:spPr>
        <p:txBody>
          <a:bodyPr/>
          <a:lstStyle/>
          <a:p>
            <a:r>
              <a:rPr lang="it-IT" dirty="0" smtClean="0"/>
              <a:t>Questions?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91735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</TotalTime>
  <Words>11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PowerPoint Presentation</vt:lpstr>
      <vt:lpstr>Overall system</vt:lpstr>
      <vt:lpstr>Components</vt:lpstr>
      <vt:lpstr>Central application</vt:lpstr>
      <vt:lpstr>persistence</vt:lpstr>
      <vt:lpstr>PowerPoint Presentation</vt:lpstr>
      <vt:lpstr>...an algorithm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Tinti Erica</dc:creator>
  <cp:lastModifiedBy>Tinti Erica</cp:lastModifiedBy>
  <cp:revision>2</cp:revision>
  <dcterms:created xsi:type="dcterms:W3CDTF">2016-12-12T23:12:34Z</dcterms:created>
  <dcterms:modified xsi:type="dcterms:W3CDTF">2016-12-12T23:24:12Z</dcterms:modified>
</cp:coreProperties>
</file>