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57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Caprara" initials="SC" lastIdx="11" clrIdx="0">
    <p:extLst>
      <p:ext uri="{19B8F6BF-5375-455C-9EA6-DF929625EA0E}">
        <p15:presenceInfo xmlns:p15="http://schemas.microsoft.com/office/powerpoint/2012/main" userId="572e62b76cc247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66"/>
    <a:srgbClr val="7AFF7A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9" autoAdjust="0"/>
    <p:restoredTop sz="94600" autoAdjust="0"/>
  </p:normalViewPr>
  <p:slideViewPr>
    <p:cSldViewPr>
      <p:cViewPr varScale="1">
        <p:scale>
          <a:sx n="81" d="100"/>
          <a:sy n="81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40.108" idx="1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4:59.107" idx="6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3.540" idx="7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8.755" idx="8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12.818" idx="9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3222FE-3499-45B9-B742-BB48DFD9A7F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360F3-D22B-4001-957C-FFD289ED9C6E}" type="slidenum">
              <a:rPr lang="it-IT"/>
              <a:pPr/>
              <a:t>1</a:t>
            </a:fld>
            <a:endParaRPr lang="it-IT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C47219F-C6E6-4B93-9CFB-AB8508F9F99A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8255E-CC81-4BF6-B49D-99BDB1394C6E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90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E352F-BCAB-4B43-B155-467698B0245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12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181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it-IT"/>
              <a:t>Fare clic sull'icona per aggiungere un'immagine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450503-8D9C-40B2-BCF6-CFEB02B23CAF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58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59F4B-EFA9-4D65-9A9A-52D9E80659E1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2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C86BA-8125-49C4-8C94-C9C9DF701753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5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CE22E-F18D-4E3C-926E-284595E6C51D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22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FCBC-2831-4365-B8AA-AE5CF387FF92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33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DC522-79C2-4B3F-A4EA-D9C28927F7E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9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C6AE9-28EC-4AD7-8CBA-BDB49C021B4B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76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61E39-F197-4A4F-934B-656DEECFAE05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2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89352-ED33-4A6B-9C53-A64846B7C91D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95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it-IT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it-IT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0CF4546-AE09-4F14-AF51-D4D6420A4BA1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Narrow" panose="020B0606020202030204" pitchFamily="34" charset="0"/>
              </a:rPr>
              <a:t>POWER ENJOY</a:t>
            </a:r>
            <a:br>
              <a:rPr lang="en-US" sz="6000" b="1" dirty="0">
                <a:latin typeface="Arial Narrow" panose="020B0606020202030204" pitchFamily="34" charset="0"/>
              </a:rPr>
            </a:br>
            <a:r>
              <a:rPr lang="en-US" sz="3200" b="1" dirty="0">
                <a:latin typeface="Arial Narrow" panose="020B0606020202030204" pitchFamily="34" charset="0"/>
              </a:rPr>
              <a:t>SOFTWARE ENGINEERING 2</a:t>
            </a:r>
            <a:br>
              <a:rPr lang="en-US" sz="3200" b="1" dirty="0">
                <a:latin typeface="Arial Narrow" panose="020B0606020202030204" pitchFamily="34" charset="0"/>
              </a:rPr>
            </a:br>
            <a:r>
              <a:rPr lang="en-US" sz="3200" b="1" dirty="0">
                <a:latin typeface="Arial Narrow" panose="020B0606020202030204" pitchFamily="34" charset="0"/>
              </a:rPr>
              <a:t>2016/2017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573016"/>
            <a:ext cx="8568952" cy="2209800"/>
          </a:xfrm>
        </p:spPr>
        <p:txBody>
          <a:bodyPr/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Sergio CAPRARA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Soheil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GHANBARI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Erica TINTI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USER EXPERIENCE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OPERATOR DIAGRAM</a:t>
            </a:r>
            <a:endParaRPr lang="it-IT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528395" cy="47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QUESTIONS?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960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Arial Narrow" panose="020B0606020202030204" pitchFamily="34" charset="0"/>
              </a:rPr>
              <a:t>OVERALL SYSTEM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0671" r="12869" b="24800"/>
          <a:stretch/>
        </p:blipFill>
        <p:spPr>
          <a:xfrm>
            <a:off x="1979712" y="1484784"/>
            <a:ext cx="5184576" cy="517784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OVERALL SYSTEM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THREE-TIER ARCHITECTURE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4" name="Segnaposto contenuto 4"/>
          <p:cNvSpPr txBox="1">
            <a:spLocks/>
          </p:cNvSpPr>
          <p:nvPr/>
        </p:nvSpPr>
        <p:spPr bwMode="auto">
          <a:xfrm>
            <a:off x="4915948" y="1857740"/>
            <a:ext cx="3741489" cy="119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GB" sz="1600" b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PRESENTATION TIER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</a:t>
            </a:r>
            <a:r>
              <a:rPr lang="en-GB" sz="1600" b="1" i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views</a:t>
            </a: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are provided to the users and operators through the application on their </a:t>
            </a:r>
            <a:r>
              <a:rPr lang="en-GB" sz="1600" b="1" i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mobile phones</a:t>
            </a: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8" t="13456" r="16605" b="35168"/>
          <a:stretch/>
        </p:blipFill>
        <p:spPr>
          <a:xfrm>
            <a:off x="412726" y="1556792"/>
            <a:ext cx="4591321" cy="488191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918786" y="3354189"/>
            <a:ext cx="3741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BUSINESS LOGIC TIER</a:t>
            </a:r>
          </a:p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Central System contains the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main logic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of the application and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communicates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with the user devices and the Data System.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915949" y="4773336"/>
            <a:ext cx="3741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DATA TIER</a:t>
            </a:r>
            <a:endParaRPr lang="it-IT" sz="16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Data System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collects the data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of all the cars, users and operators into a database and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interacts with cars and power plugs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to change or get their status.</a:t>
            </a:r>
            <a:endParaRPr lang="it-IT" sz="16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HIGH-LEVEL COMPONENTS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366914" y="1894055"/>
            <a:ext cx="2003499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and Operator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99592" y="3645024"/>
            <a:ext cx="1272849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12788" y="5445224"/>
            <a:ext cx="126278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Persistence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5" y="1700808"/>
            <a:ext cx="5276331" cy="4896544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7295736" y="3552690"/>
            <a:ext cx="992760" cy="83099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COMPONENTS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CENTRAL APPLICATION</a:t>
            </a:r>
            <a:endParaRPr lang="en-US" sz="3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877502" cy="434001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COMPONENTS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PERSISTENCE</a:t>
            </a:r>
            <a:endParaRPr lang="it-IT" sz="3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285231" cy="26090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644008" y="524598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Storage of the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our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system</a:t>
            </a:r>
          </a:p>
        </p:txBody>
      </p:sp>
      <p:cxnSp>
        <p:nvCxnSpPr>
          <p:cNvPr id="9" name="Connettore diritto 8"/>
          <p:cNvCxnSpPr>
            <a:stCxn id="7" idx="1"/>
          </p:cNvCxnSpPr>
          <p:nvPr/>
        </p:nvCxnSpPr>
        <p:spPr bwMode="auto">
          <a:xfrm flipH="1" flipV="1">
            <a:off x="2771800" y="4653136"/>
            <a:ext cx="1872208" cy="777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sellaDiTesto 10"/>
          <p:cNvSpPr txBox="1"/>
          <p:nvPr/>
        </p:nvSpPr>
        <p:spPr>
          <a:xfrm>
            <a:off x="4644008" y="2295547"/>
            <a:ext cx="340277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Provides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a way to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interact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 with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the system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installed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on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cars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and with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power plugs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Gets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information and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can set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power plug status.</a:t>
            </a:r>
          </a:p>
        </p:txBody>
      </p:sp>
      <p:cxnSp>
        <p:nvCxnSpPr>
          <p:cNvPr id="12" name="Connettore diritto 11"/>
          <p:cNvCxnSpPr>
            <a:stCxn id="11" idx="1"/>
          </p:cNvCxnSpPr>
          <p:nvPr/>
        </p:nvCxnSpPr>
        <p:spPr bwMode="auto">
          <a:xfrm flipH="1">
            <a:off x="2771800" y="3034211"/>
            <a:ext cx="1872208" cy="972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diritto 14"/>
          <p:cNvCxnSpPr/>
          <p:nvPr/>
        </p:nvCxnSpPr>
        <p:spPr bwMode="auto">
          <a:xfrm>
            <a:off x="4644008" y="2295547"/>
            <a:ext cx="0" cy="147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/>
          <p:cNvCxnSpPr/>
          <p:nvPr/>
        </p:nvCxnSpPr>
        <p:spPr bwMode="auto">
          <a:xfrm>
            <a:off x="4644008" y="5229200"/>
            <a:ext cx="0" cy="409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40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RUNTIME VIEW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251520" y="1700808"/>
            <a:ext cx="8712968" cy="4877561"/>
            <a:chOff x="251520" y="1700808"/>
            <a:chExt cx="8712968" cy="487756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79"/>
            <a:stretch/>
          </p:blipFill>
          <p:spPr>
            <a:xfrm>
              <a:off x="251520" y="1700808"/>
              <a:ext cx="8712968" cy="4877561"/>
            </a:xfrm>
            <a:prstGeom prst="rect">
              <a:avLst/>
            </a:prstGeom>
          </p:spPr>
        </p:pic>
        <p:cxnSp>
          <p:nvCxnSpPr>
            <p:cNvPr id="7" name="Connettore diritto 6"/>
            <p:cNvCxnSpPr/>
            <p:nvPr/>
          </p:nvCxnSpPr>
          <p:spPr bwMode="auto">
            <a:xfrm>
              <a:off x="8964488" y="1772816"/>
              <a:ext cx="0" cy="45365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7680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 Narrow" panose="020B0606020202030204" pitchFamily="34" charset="0"/>
              </a:rPr>
              <a:t>ARCHITECTURAL STYLES AND PATTERNS</a:t>
            </a:r>
            <a:endParaRPr lang="it-IT" sz="3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73674" y="170684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Client-Server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105321" y="321297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Model-</a:t>
            </a:r>
            <a:r>
              <a:rPr lang="it-IT" sz="2000" b="1" dirty="0" err="1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View</a:t>
            </a:r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-Controller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39552" y="412393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Data Access Objects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39552" y="2106955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Architectural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design pattern. </a:t>
            </a:r>
          </a:p>
          <a:p>
            <a:r>
              <a:rPr lang="en-US" dirty="0" smtClean="0"/>
              <a:t>The </a:t>
            </a:r>
            <a:r>
              <a:rPr lang="en-US" dirty="0"/>
              <a:t>server side manage all the application. </a:t>
            </a:r>
            <a:r>
              <a:rPr lang="en-US" dirty="0" smtClean="0"/>
              <a:t>The </a:t>
            </a:r>
            <a:r>
              <a:rPr lang="en-US" dirty="0"/>
              <a:t>client is represented by the mobile application and just request and show </a:t>
            </a:r>
            <a:r>
              <a:rPr lang="en-US" dirty="0" err="1"/>
              <a:t>infomations</a:t>
            </a:r>
            <a:r>
              <a:rPr lang="en-US" dirty="0"/>
              <a:t> by the server.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3613086"/>
            <a:ext cx="3610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Used to separate who own the business logic (controller) from who own the data (model) and who show the data (view). Used both in server side and client side.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65888" y="4566027"/>
            <a:ext cx="3790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Used to </a:t>
            </a:r>
            <a:r>
              <a:rPr lang="en-US" dirty="0" smtClean="0"/>
              <a:t>separate </a:t>
            </a:r>
            <a:r>
              <a:rPr lang="en-US" dirty="0"/>
              <a:t>the data access mechanism from the application </a:t>
            </a:r>
            <a:r>
              <a:rPr lang="en-US" dirty="0" smtClean="0"/>
              <a:t>logic. Details </a:t>
            </a:r>
            <a:r>
              <a:rPr lang="en-US" dirty="0"/>
              <a:t>of data </a:t>
            </a:r>
            <a:r>
              <a:rPr lang="en-US" dirty="0" smtClean="0"/>
              <a:t>storage are hided from </a:t>
            </a:r>
            <a:r>
              <a:rPr lang="en-US" dirty="0"/>
              <a:t>the rest of the </a:t>
            </a:r>
            <a:r>
              <a:rPr lang="en-US" dirty="0" smtClean="0"/>
              <a:t>application. DAO components offer an interface to access both the DB and the </a:t>
            </a:r>
            <a:r>
              <a:rPr lang="en-US" dirty="0" err="1" smtClean="0"/>
              <a:t>DataServices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18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ALGORITHMS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4380" y="1628800"/>
            <a:ext cx="8430108" cy="4824536"/>
          </a:xfrm>
        </p:spPr>
        <p:txBody>
          <a:bodyPr/>
          <a:lstStyle/>
          <a:p>
            <a:pPr marL="0" indent="0">
              <a:buNone/>
            </a:pP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calculateFinalAmount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(car)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float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timeUsed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car.getTripLength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float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passengerDiscount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0,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batteryDiscount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0,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plugDiscount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0,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lowBatteryFee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0;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float total =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timeUsed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System.pricePerMinute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car.getPassengersNum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&gt; 1) {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passengerDiscount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total * 0.1;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car.getBatteryLevel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&gt; 50) {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batteryDiscount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total * 0.2;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car.isCharging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== true) {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plugDiscount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total * 0.3;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car.getBatteryLevel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&lt; 20 and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checkDistanceBetween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findClosestStation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car.getPosition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()), car) &gt; 3) {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lowBatteryFee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total * 0.3;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float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finalCharge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total –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passengerDiscount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batteryDiscount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plugDiscount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lowBatteryFee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return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finalCharge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51375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135EFF-344C-4017-860F-84267D841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(tema livello)</Template>
  <TotalTime>221</TotalTime>
  <Words>392</Words>
  <Application>Microsoft Office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Consolas</vt:lpstr>
      <vt:lpstr>Tahoma</vt:lpstr>
      <vt:lpstr>Times New Roman</vt:lpstr>
      <vt:lpstr>Wingdings</vt:lpstr>
      <vt:lpstr>Level</vt:lpstr>
      <vt:lpstr>POWER ENJOY SOFTWARE ENGINEERING 2 2016/2017</vt:lpstr>
      <vt:lpstr>OVERALL SYSTEM</vt:lpstr>
      <vt:lpstr>OVERALL SYSTEM THREE-TIER ARCHITECTURE</vt:lpstr>
      <vt:lpstr>HIGH-LEVEL COMPONENTS</vt:lpstr>
      <vt:lpstr>COMPONENTS CENTRAL APPLICATION</vt:lpstr>
      <vt:lpstr>COMPONENTS PERSISTENCE</vt:lpstr>
      <vt:lpstr>RUNTIME VIEW</vt:lpstr>
      <vt:lpstr>ARCHITECTURAL STYLES AND PATTERNS</vt:lpstr>
      <vt:lpstr>ALGORITHMS</vt:lpstr>
      <vt:lpstr>USER EXPERIENCE OPERATOR DIAGRAM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Sergio Caprara</dc:creator>
  <cp:keywords/>
  <dc:description/>
  <cp:lastModifiedBy>Tinti Erica</cp:lastModifiedBy>
  <cp:revision>25</cp:revision>
  <dcterms:created xsi:type="dcterms:W3CDTF">2016-12-14T09:26:40Z</dcterms:created>
  <dcterms:modified xsi:type="dcterms:W3CDTF">2016-12-15T00:52:29Z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TC060874521040</vt:lpwstr>
  </property>
</Properties>
</file>