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7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ti Erica" initials="TE" lastIdx="1" clrIdx="0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  <p:cmAuthor id="2" name="Sergio Caprara" initials="SC" lastIdx="3" clrIdx="1">
    <p:extLst>
      <p:ext uri="{19B8F6BF-5375-455C-9EA6-DF929625EA0E}">
        <p15:presenceInfo xmlns:p15="http://schemas.microsoft.com/office/powerpoint/2012/main" userId="572e62b76cc247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13T10:15:37.871" idx="1">
    <p:pos x="10" y="10"/>
    <p:text>i would remove this one alone and merge it on the same slide of central application. We have not much to say about persistence, do we?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3T00:21:40.649" idx="1">
    <p:pos x="788" y="451"/>
    <p:text>maybe it's better to show something about users and not operator. Maybe about operator we can put the check car status</p:text>
    <p:extLst>
      <p:ext uri="{C676402C-5697-4E1C-873F-D02D1690AC5C}">
        <p15:threadingInfo xmlns:p15="http://schemas.microsoft.com/office/powerpoint/2012/main" timeZoneBias="-60"/>
      </p:ext>
    </p:extLst>
  </p:cm>
  <p:cm authorId="2" dt="2016-12-14T00:27:33.874" idx="2">
    <p:pos x="788" y="587"/>
    <p:text>yes maybe we could use the one of the user instead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14T00:43:04.067" idx="3">
    <p:pos x="10" y="10"/>
    <p:text>is this useful?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14T00:43:04.067" idx="3">
    <p:pos x="10" y="10"/>
    <p:text>is this useful?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74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8893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594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927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57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21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457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1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B39056-BFEB-4A11-8C7A-993362657230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05EC97-943C-45B9-988A-B681FFEC0AEE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002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76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31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Ux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6" y="1874517"/>
            <a:ext cx="5033845" cy="3640666"/>
          </a:xfrm>
        </p:spPr>
      </p:pic>
    </p:spTree>
    <p:extLst>
      <p:ext uri="{BB962C8B-B14F-4D97-AF65-F5344CB8AC3E}">
        <p14:creationId xmlns:p14="http://schemas.microsoft.com/office/powerpoint/2010/main" val="256950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685" y="2733700"/>
            <a:ext cx="3740120" cy="1492132"/>
          </a:xfrm>
        </p:spPr>
        <p:txBody>
          <a:bodyPr/>
          <a:lstStyle/>
          <a:p>
            <a:r>
              <a:rPr lang="it-IT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109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Overall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t="19659" r="9544" b="24501"/>
          <a:stretch/>
        </p:blipFill>
        <p:spPr>
          <a:xfrm>
            <a:off x="1953825" y="1387956"/>
            <a:ext cx="5260706" cy="4966813"/>
          </a:xfrm>
        </p:spPr>
      </p:pic>
    </p:spTree>
    <p:extLst>
      <p:ext uri="{BB962C8B-B14F-4D97-AF65-F5344CB8AC3E}">
        <p14:creationId xmlns:p14="http://schemas.microsoft.com/office/powerpoint/2010/main" val="251827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it-IT" dirty="0" err="1"/>
              <a:t>Overall</a:t>
            </a:r>
            <a:r>
              <a:rPr lang="it-IT" dirty="0"/>
              <a:t> system</a:t>
            </a:r>
            <a:br>
              <a:rPr lang="it-IT" dirty="0"/>
            </a:br>
            <a:r>
              <a:rPr lang="en-GB" sz="3200" b="1" dirty="0"/>
              <a:t>THREE-TIER ARCHITECTURE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915950" y="2080470"/>
            <a:ext cx="3741489" cy="11955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PRESENTATION TIER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The views are provided to the users and operators through the application on their mobile phones.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t="13456" r="16605" b="35168"/>
          <a:stretch/>
        </p:blipFill>
        <p:spPr>
          <a:xfrm>
            <a:off x="745572" y="1741894"/>
            <a:ext cx="4170378" cy="443432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915950" y="3479652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BUSINESS LOGIC TIER</a:t>
            </a:r>
          </a:p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The Central System contains the main logic of the application and communicates with the user devices and the Data System.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915950" y="4773336"/>
            <a:ext cx="37414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75000"/>
                  </a:schemeClr>
                </a:solidFill>
              </a:rPr>
              <a:t>DATA TIER</a:t>
            </a:r>
            <a:endParaRPr lang="it-IT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The Data System </a:t>
            </a:r>
            <a:r>
              <a:rPr lang="en-GB" sz="1400" b="1" i="1" dirty="0">
                <a:solidFill>
                  <a:schemeClr val="accent2">
                    <a:lumMod val="75000"/>
                  </a:schemeClr>
                </a:solidFill>
              </a:rPr>
              <a:t>collects the data 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of all the cars, users and operators into a database and </a:t>
            </a:r>
            <a:r>
              <a:rPr lang="en-GB" sz="1400" b="1" i="1" dirty="0">
                <a:solidFill>
                  <a:schemeClr val="accent2">
                    <a:lumMod val="75000"/>
                  </a:schemeClr>
                </a:solidFill>
              </a:rPr>
              <a:t>interacts with cars and power plugs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 to change or get their status.</a:t>
            </a:r>
            <a:endParaRPr lang="it-IT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4" y="1128451"/>
            <a:ext cx="5918393" cy="5822549"/>
          </a:xfrm>
        </p:spPr>
      </p:pic>
    </p:spTree>
    <p:extLst>
      <p:ext uri="{BB962C8B-B14F-4D97-AF65-F5344CB8AC3E}">
        <p14:creationId xmlns:p14="http://schemas.microsoft.com/office/powerpoint/2010/main" val="37159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Central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4" y="1425856"/>
            <a:ext cx="8355413" cy="5272644"/>
          </a:xfrm>
        </p:spPr>
      </p:pic>
    </p:spTree>
    <p:extLst>
      <p:ext uri="{BB962C8B-B14F-4D97-AF65-F5344CB8AC3E}">
        <p14:creationId xmlns:p14="http://schemas.microsoft.com/office/powerpoint/2010/main" val="243710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persistence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50" y="2066171"/>
            <a:ext cx="3017950" cy="3445629"/>
          </a:xfrm>
        </p:spPr>
      </p:pic>
    </p:spTree>
    <p:extLst>
      <p:ext uri="{BB962C8B-B14F-4D97-AF65-F5344CB8AC3E}">
        <p14:creationId xmlns:p14="http://schemas.microsoft.com/office/powerpoint/2010/main" val="372050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762844"/>
          </a:xfrm>
        </p:spPr>
        <p:txBody>
          <a:bodyPr>
            <a:noAutofit/>
          </a:bodyPr>
          <a:lstStyle/>
          <a:p>
            <a:r>
              <a:rPr lang="it-IT" sz="4000" dirty="0"/>
              <a:t>The </a:t>
            </a:r>
            <a:r>
              <a:rPr lang="it-IT" sz="4000" dirty="0" err="1"/>
              <a:t>runtime</a:t>
            </a:r>
            <a:r>
              <a:rPr lang="it-IT" sz="4000" dirty="0"/>
              <a:t> </a:t>
            </a:r>
            <a:r>
              <a:rPr lang="it-IT" sz="4000" dirty="0" err="1"/>
              <a:t>view</a:t>
            </a:r>
            <a:endParaRPr lang="it-IT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192" r="8633" b="5524"/>
          <a:stretch/>
        </p:blipFill>
        <p:spPr>
          <a:xfrm>
            <a:off x="570451" y="1145229"/>
            <a:ext cx="8263156" cy="6334806"/>
          </a:xfrm>
        </p:spPr>
      </p:pic>
    </p:spTree>
    <p:extLst>
      <p:ext uri="{BB962C8B-B14F-4D97-AF65-F5344CB8AC3E}">
        <p14:creationId xmlns:p14="http://schemas.microsoft.com/office/powerpoint/2010/main" val="176361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interfaces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WSInterface</a:t>
            </a:r>
            <a:endParaRPr lang="it-IT" dirty="0"/>
          </a:p>
          <a:p>
            <a:r>
              <a:rPr lang="it-IT" dirty="0" err="1"/>
              <a:t>ManageInformation</a:t>
            </a:r>
            <a:endParaRPr lang="it-IT" dirty="0"/>
          </a:p>
          <a:p>
            <a:r>
              <a:rPr lang="it-IT" dirty="0" err="1"/>
              <a:t>DataInterface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31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ARCHITECTURAL STYLES AND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7921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51</TotalTime>
  <Words>100</Words>
  <Application>Microsoft Office PowerPoint</Application>
  <PresentationFormat>Presentazione su schermo (4:3)</PresentationFormat>
  <Paragraphs>20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Presentazione standard di PowerPoint</vt:lpstr>
      <vt:lpstr>Overall system</vt:lpstr>
      <vt:lpstr>Overall system THREE-TIER ARCHITECTURE</vt:lpstr>
      <vt:lpstr>Components</vt:lpstr>
      <vt:lpstr>Central application</vt:lpstr>
      <vt:lpstr>persistence</vt:lpstr>
      <vt:lpstr>The runtime view</vt:lpstr>
      <vt:lpstr>interfaces</vt:lpstr>
      <vt:lpstr>ARCHITECTURAL STYLES AND PATTERNS</vt:lpstr>
      <vt:lpstr>algorithms</vt:lpstr>
      <vt:lpstr>Ux diagrams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Tinti Erica</dc:creator>
  <cp:lastModifiedBy>Sergio Caprara</cp:lastModifiedBy>
  <cp:revision>10</cp:revision>
  <dcterms:created xsi:type="dcterms:W3CDTF">2016-12-12T23:12:34Z</dcterms:created>
  <dcterms:modified xsi:type="dcterms:W3CDTF">2016-12-13T23:43:48Z</dcterms:modified>
</cp:coreProperties>
</file>