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9" autoAdjust="0"/>
    <p:restoredTop sz="94600" autoAdjust="0"/>
  </p:normalViewPr>
  <p:slideViewPr>
    <p:cSldViewPr>
      <p:cViewPr varScale="1">
        <p:scale>
          <a:sx n="114" d="100"/>
          <a:sy n="11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21.159" idx="3">
    <p:pos x="10" y="10"/>
    <p:text>PERSON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59.107" idx="6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53.183" idx="2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48.751" idx="10">
    <p:pos x="10" y="10"/>
    <p:text>PERSON 3 (maybe we can remove this slide)</p:text>
    <p:extLst>
      <p:ext uri="{C676402C-5697-4E1C-873F-D02D1690AC5C}">
        <p15:threadingInfo xmlns:p15="http://schemas.microsoft.com/office/powerpoint/2012/main" timeZoneBias="-60"/>
      </p:ext>
    </p:extLst>
  </p:cm>
  <p:cm authorId="1" dt="2016-12-14T11:31:19.575" idx="11">
    <p:pos x="10" y="146"/>
    <p:text>the text sucks I know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32.707" idx="5">
    <p:pos x="10" y="10"/>
    <p:text>PERSON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26.619" idx="4">
    <p:pos x="10" y="10"/>
    <p:text>PERSON 3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47219F-C6E6-4B93-9CFB-AB8508F9F99A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8255E-CC81-4BF6-B49D-99BDB1394C6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352F-BCAB-4B43-B155-467698B02450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2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8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58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59F4B-EFA9-4D65-9A9A-52D9E80659E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2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C86BA-8125-49C4-8C94-C9C9DF701753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CE22E-F18D-4E3C-926E-284595E6C51D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2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FCBC-2831-4365-B8AA-AE5CF387FF92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3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DC522-79C2-4B3F-A4EA-D9C28927F7E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9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C6AE9-28EC-4AD7-8CBA-BDB49C021B4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7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61E39-F197-4A4F-934B-656DEECFAE05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2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9352-ED33-4A6B-9C53-A64846B7C91D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9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0CF4546-AE09-4F14-AF51-D4D6420A4BA1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Narrow" panose="020B0606020202030204" pitchFamily="34" charset="0"/>
              </a:rPr>
              <a:t>POWER ENJOY</a:t>
            </a:r>
            <a:br>
              <a:rPr lang="en-US" sz="60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SOFTWARE ENGINEERING 2</a:t>
            </a:r>
            <a:br>
              <a:rPr lang="en-US" sz="32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2016/2017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573016"/>
            <a:ext cx="8568952" cy="2209800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ALGORITHMS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4380" y="1700808"/>
            <a:ext cx="8075240" cy="4530725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GB" sz="1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unlockTheCar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(user, car)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distance = </a:t>
            </a:r>
            <a:r>
              <a:rPr lang="en-GB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checkDistanceBetween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(user, car);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if (distance &lt; 10) {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car.unlock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return true;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GB" sz="1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checkDistanceBetween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(elem1, elem2)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float long = </a:t>
            </a:r>
            <a:r>
              <a:rPr lang="en-GB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degreesToKm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(abs(elem1.getLongitude() - elem2.getLongitude()));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lat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degreesToKm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(abs(elem1.getLatitude() - elem2.getLatitude()));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distance = sqrt(long^2+lat^2); // Euclidean distance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return distance;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USER EXPERIENCE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OPERATOR DIAGRAM</a:t>
            </a:r>
            <a:endParaRPr lang="it-IT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528395" cy="47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QUESTIONS?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 Narrow" panose="020B0606020202030204" pitchFamily="34" charset="0"/>
              </a:rPr>
              <a:t>OVERALL 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79712" y="1484784"/>
            <a:ext cx="5184576" cy="51778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OVERALL SYSTEM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THREE-TIER ARCHITECTURE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4" name="Segnaposto contenuto 4"/>
          <p:cNvSpPr txBox="1">
            <a:spLocks/>
          </p:cNvSpPr>
          <p:nvPr/>
        </p:nvSpPr>
        <p:spPr bwMode="auto">
          <a:xfrm>
            <a:off x="4915948" y="1857740"/>
            <a:ext cx="3741489" cy="119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PRESENTATION TIER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views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are provided to the users and operators through the application on their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mobile phones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13456" r="16605" b="35168"/>
          <a:stretch/>
        </p:blipFill>
        <p:spPr>
          <a:xfrm>
            <a:off x="412726" y="1556792"/>
            <a:ext cx="4591321" cy="488191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918786" y="3354189"/>
            <a:ext cx="3741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BUSINESS LOGIC TIER</a:t>
            </a: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Central System contains the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main logic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the application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communicates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with the user devices and the Data System.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915949" y="4773336"/>
            <a:ext cx="374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DATA TIER</a:t>
            </a:r>
            <a:endParaRPr lang="it-IT" sz="1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Data System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collects the data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all the cars, users and operators into a database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interacts with cars and power plugs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to change or get their status.</a:t>
            </a:r>
            <a:endParaRPr lang="it-IT" sz="16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HIGH-LEVEL COMPONENTS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99592" y="3645024"/>
            <a:ext cx="127284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26278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6" y="3552690"/>
            <a:ext cx="992760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CENTRAL APPLICATION</a:t>
            </a:r>
            <a:endParaRPr lang="en-US" sz="3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877502" cy="43400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PERSISTENCE</a:t>
            </a:r>
            <a:endParaRPr lang="it-IT" sz="3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RUNTIME VIEW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INTERFACES</a:t>
            </a:r>
            <a:r>
              <a:rPr lang="en-US" sz="3200" b="1" dirty="0">
                <a:latin typeface="Arial Narrow" panose="020B0606020202030204" pitchFamily="34" charset="0"/>
              </a:rPr>
              <a:t> AND SOME METHODS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33061" y="1556792"/>
            <a:ext cx="2730977" cy="4530725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 err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WSInterface</a:t>
            </a: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1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it-IT" sz="2400" b="1" dirty="0" err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ManageInformation</a:t>
            </a: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1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it-IT" sz="2400" b="1" dirty="0" err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DataInterface</a:t>
            </a: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6743" y="2181019"/>
            <a:ext cx="9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Mobile </a:t>
            </a:r>
            <a:r>
              <a:rPr lang="it-IT" sz="1400" b="1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App</a:t>
            </a:r>
            <a:endParaRPr lang="it-IT" sz="14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755581" y="2180083"/>
            <a:ext cx="1017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WebService</a:t>
            </a:r>
            <a:endParaRPr lang="it-IT" sz="14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393067" y="384130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Controller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41255" y="384130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Model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292080" y="5445224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Model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11053" y="544522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DataService</a:t>
            </a:r>
            <a:endParaRPr lang="it-IT" sz="14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Connettore 2 13"/>
          <p:cNvCxnSpPr>
            <a:stCxn id="9" idx="3"/>
            <a:endCxn id="10" idx="1"/>
          </p:cNvCxnSpPr>
          <p:nvPr/>
        </p:nvCxnSpPr>
        <p:spPr bwMode="auto">
          <a:xfrm flipV="1">
            <a:off x="6283054" y="3995191"/>
            <a:ext cx="55820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2 17"/>
          <p:cNvCxnSpPr/>
          <p:nvPr/>
        </p:nvCxnSpPr>
        <p:spPr bwMode="auto">
          <a:xfrm flipV="1">
            <a:off x="5952852" y="5599111"/>
            <a:ext cx="55820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ttore 2 18"/>
          <p:cNvCxnSpPr/>
          <p:nvPr/>
        </p:nvCxnSpPr>
        <p:spPr bwMode="auto">
          <a:xfrm flipV="1">
            <a:off x="6191177" y="2333972"/>
            <a:ext cx="55820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ttangolo 19"/>
          <p:cNvSpPr/>
          <p:nvPr/>
        </p:nvSpPr>
        <p:spPr>
          <a:xfrm>
            <a:off x="915084" y="2073429"/>
            <a:ext cx="262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logIn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(user,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reserveCar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(user,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carId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finishRental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(user, car)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928966" y="3679108"/>
            <a:ext cx="15983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getAll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update(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obj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it-IT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70938" y="5314216"/>
            <a:ext cx="2520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getCarInfo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carId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getAllPowerPlugs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setPowerPlug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plugId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it-IT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2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 Narrow" panose="020B0606020202030204" pitchFamily="34" charset="0"/>
              </a:rPr>
              <a:t>ARCHITECTURAL STYLES AND PATTERNS</a:t>
            </a:r>
            <a:endParaRPr lang="it-IT" sz="36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699792" y="2852936"/>
            <a:ext cx="333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Text? </a:t>
            </a:r>
            <a:r>
              <a:rPr lang="it-IT" sz="3600" dirty="0" err="1"/>
              <a:t>Pictures</a:t>
            </a:r>
            <a:r>
              <a:rPr lang="it-IT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180579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(tema livello)</Template>
  <TotalTime>74</TotalTime>
  <Words>311</Words>
  <Application>Microsoft Office PowerPoint</Application>
  <PresentationFormat>Presentazione su schermo (4:3)</PresentationFormat>
  <Paragraphs>74</Paragraphs>
  <Slides>12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Tahoma</vt:lpstr>
      <vt:lpstr>Times New Roman</vt:lpstr>
      <vt:lpstr>Wingdings</vt:lpstr>
      <vt:lpstr>Level</vt:lpstr>
      <vt:lpstr>POWER ENJOY SOFTWARE ENGINEERING 2 2016/2017</vt:lpstr>
      <vt:lpstr>OVERALL SYSTEM</vt:lpstr>
      <vt:lpstr>OVERALL SYSTEM THREE-TIER ARCHITECTURE</vt:lpstr>
      <vt:lpstr>HIGH-LEVEL COMPONENTS</vt:lpstr>
      <vt:lpstr>COMPONENTS CENTRAL APPLICATION</vt:lpstr>
      <vt:lpstr>COMPONENTS PERSISTENCE</vt:lpstr>
      <vt:lpstr>RUNTIME VIEW</vt:lpstr>
      <vt:lpstr>INTERFACES AND SOME METHODS</vt:lpstr>
      <vt:lpstr>ARCHITECTURAL STYLES AND PATTERNS</vt:lpstr>
      <vt:lpstr>ALGORITHMS</vt:lpstr>
      <vt:lpstr>USER EXPERIENCE OPERATOR DIAGRAM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Sergio Caprara</cp:lastModifiedBy>
  <cp:revision>13</cp:revision>
  <dcterms:created xsi:type="dcterms:W3CDTF">2016-12-14T09:26:40Z</dcterms:created>
  <dcterms:modified xsi:type="dcterms:W3CDTF">2016-12-14T10:41:19Z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