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4" r:id="rId10"/>
    <p:sldId id="265" r:id="rId11"/>
    <p:sldId id="269" r:id="rId12"/>
    <p:sldId id="268" r:id="rId13"/>
    <p:sldId id="266" r:id="rId14"/>
    <p:sldId id="267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9" autoAdjust="0"/>
    <p:restoredTop sz="94600" autoAdjust="0"/>
  </p:normalViewPr>
  <p:slideViewPr>
    <p:cSldViewPr>
      <p:cViewPr varScale="1">
        <p:scale>
          <a:sx n="70" d="100"/>
          <a:sy n="70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47219F-C6E6-4B93-9CFB-AB8508F9F99A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8255E-CC81-4BF6-B49D-99BDB1394C6E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9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E352F-BCAB-4B43-B155-467698B0245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2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18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450503-8D9C-40B2-BCF6-CFEB02B23CA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58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59F4B-EFA9-4D65-9A9A-52D9E80659E1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2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C86BA-8125-49C4-8C94-C9C9DF701753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CE22E-F18D-4E3C-926E-284595E6C51D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22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FCBC-2831-4365-B8AA-AE5CF387FF92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33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DC522-79C2-4B3F-A4EA-D9C28927F7E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19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C6AE9-28EC-4AD7-8CBA-BDB49C021B4B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7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61E39-F197-4A4F-934B-656DEECFAE05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2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89352-ED33-4A6B-9C53-A64846B7C91D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9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it-IT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it-IT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0CF4546-AE09-4F14-AF51-D4D6420A4BA1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Narrow" panose="020B0606020202030204" pitchFamily="34" charset="0"/>
              </a:rPr>
              <a:t>POWER ENJOY</a:t>
            </a:r>
            <a:br>
              <a:rPr lang="en-US" sz="6000" b="1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SOFTWARE ENGINEERING 2</a:t>
            </a:r>
            <a:br>
              <a:rPr lang="en-US" sz="3200" b="1" dirty="0">
                <a:latin typeface="Arial Narrow" panose="020B0606020202030204" pitchFamily="34" charset="0"/>
              </a:rPr>
            </a:br>
            <a:r>
              <a:rPr lang="en-US" sz="3200" b="1" dirty="0" smtClean="0">
                <a:latin typeface="Arial Narrow" panose="020B0606020202030204" pitchFamily="34" charset="0"/>
              </a:rPr>
              <a:t>DESIGN DOCUMENT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573016"/>
            <a:ext cx="8568952" cy="2209800"/>
          </a:xfrm>
        </p:spPr>
        <p:txBody>
          <a:bodyPr/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ALGORITHMS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4" y="1628799"/>
            <a:ext cx="8221726" cy="49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USER EXPERIENCE</a:t>
            </a:r>
            <a:r>
              <a:rPr lang="it-IT" dirty="0">
                <a:latin typeface="Arial Narrow" panose="020B0606020202030204" pitchFamily="34" charset="0"/>
              </a:rPr>
              <a:t/>
            </a:r>
            <a:br>
              <a:rPr lang="it-IT" dirty="0">
                <a:latin typeface="Arial Narrow" panose="020B0606020202030204" pitchFamily="34" charset="0"/>
              </a:rPr>
            </a:br>
            <a:r>
              <a:rPr lang="en-US" sz="3600" b="1" dirty="0" smtClean="0">
                <a:latin typeface="Arial Narrow" panose="020B0606020202030204" pitchFamily="34" charset="0"/>
              </a:rPr>
              <a:t>SAVING MONEY OPTION MOCK-UPs</a:t>
            </a:r>
            <a:endParaRPr lang="it-IT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1363"/>
          <a:stretch/>
        </p:blipFill>
        <p:spPr>
          <a:xfrm>
            <a:off x="755576" y="2276872"/>
            <a:ext cx="1756686" cy="3284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r="21624"/>
          <a:stretch/>
        </p:blipFill>
        <p:spPr>
          <a:xfrm>
            <a:off x="2766460" y="2276872"/>
            <a:ext cx="1705648" cy="3317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2" r="18914"/>
          <a:stretch/>
        </p:blipFill>
        <p:spPr>
          <a:xfrm>
            <a:off x="6588224" y="2276872"/>
            <a:ext cx="1846709" cy="3325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14" y="2276872"/>
            <a:ext cx="1699494" cy="33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USER EXPERIENCE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OPERATOR DIAGRAM</a:t>
            </a:r>
            <a:endParaRPr lang="it-IT" sz="4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528395" cy="47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QUESTIONS?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Arial Narrow" panose="020B0606020202030204" pitchFamily="34" charset="0"/>
              </a:rPr>
              <a:t>OVERALL 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79712" y="1484784"/>
            <a:ext cx="5184576" cy="51778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OVERALL SYSTEM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THREE-TIER ARCHITECTURE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4" name="Segnaposto contenuto 4"/>
          <p:cNvSpPr txBox="1">
            <a:spLocks/>
          </p:cNvSpPr>
          <p:nvPr/>
        </p:nvSpPr>
        <p:spPr bwMode="auto">
          <a:xfrm>
            <a:off x="4915948" y="1857740"/>
            <a:ext cx="3741489" cy="119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GB" sz="1600" b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PRESENTATION TIER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</a:t>
            </a:r>
            <a:r>
              <a:rPr lang="en-GB" sz="1600" b="1" i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views</a:t>
            </a: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are provided to the users and operators through the application on their </a:t>
            </a:r>
            <a:r>
              <a:rPr lang="en-GB" sz="1600" b="1" i="1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mobile phones</a:t>
            </a:r>
            <a:r>
              <a:rPr lang="en-GB" sz="1600" kern="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8" t="13456" r="16605" b="35168"/>
          <a:stretch/>
        </p:blipFill>
        <p:spPr>
          <a:xfrm>
            <a:off x="412726" y="1556792"/>
            <a:ext cx="4591321" cy="488191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918786" y="3354189"/>
            <a:ext cx="3741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BUSINESS LOGIC TIER</a:t>
            </a:r>
          </a:p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Central System contains the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main logic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of the application and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communicates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with the user devices and the Data System.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915949" y="4773336"/>
            <a:ext cx="3741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DATA TIER</a:t>
            </a:r>
            <a:endParaRPr lang="it-IT" sz="16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The Data System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collects the data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of all the cars, users and operators into a database and </a:t>
            </a:r>
            <a:r>
              <a:rPr lang="en-GB" sz="1600" b="1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interacts with cars and power plugs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 to change or get their status.</a:t>
            </a:r>
            <a:endParaRPr lang="it-IT" sz="1600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HIGH-LEVEL COMPONENTS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99592" y="3645024"/>
            <a:ext cx="1272849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26278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6" y="3552690"/>
            <a:ext cx="992760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COMPONENTS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CENTRAL APPLICATION</a:t>
            </a:r>
            <a:endParaRPr lang="en-US" sz="3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877502" cy="434001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 Narrow" panose="020B0606020202030204" pitchFamily="34" charset="0"/>
              </a:rPr>
              <a:t>COMPONENTS</a:t>
            </a:r>
            <a:br>
              <a:rPr lang="it-IT" sz="4000" dirty="0">
                <a:latin typeface="Arial Narrow" panose="020B0606020202030204" pitchFamily="34" charset="0"/>
              </a:rPr>
            </a:br>
            <a:r>
              <a:rPr lang="en-GB" sz="3600" b="1" dirty="0">
                <a:latin typeface="Arial Narrow" panose="020B0606020202030204" pitchFamily="34" charset="0"/>
              </a:rPr>
              <a:t>PERSISTENCE</a:t>
            </a:r>
            <a:endParaRPr lang="it-IT" sz="3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Storage of the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our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Provides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a way to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interact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 with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the system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installed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on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cars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and with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power plugs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</a:rPr>
              <a:t>Gets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information and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</a:rPr>
              <a:t>can set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 power plug status.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RUNTIME VIEW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 Narrow" panose="020B0606020202030204" pitchFamily="34" charset="0"/>
              </a:rPr>
              <a:t>ARCHITECTURAL STYLES AND PATTERNS</a:t>
            </a:r>
            <a:endParaRPr lang="it-IT" sz="3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39552" y="170684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105321" y="321297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Model-</a:t>
            </a:r>
            <a:r>
              <a:rPr lang="it-IT" sz="2000" b="1" dirty="0" err="1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View</a:t>
            </a:r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-Controller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39552" y="412393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Data Access Objects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39552" y="2106955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Architectural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design pattern. </a:t>
            </a:r>
          </a:p>
          <a:p>
            <a:r>
              <a:rPr lang="en-US" dirty="0" smtClean="0"/>
              <a:t>The </a:t>
            </a:r>
            <a:r>
              <a:rPr lang="en-US" dirty="0"/>
              <a:t>server side </a:t>
            </a:r>
            <a:r>
              <a:rPr lang="en-US" dirty="0" smtClean="0"/>
              <a:t>manages </a:t>
            </a:r>
            <a:r>
              <a:rPr lang="en-US" dirty="0"/>
              <a:t>all the application. </a:t>
            </a:r>
            <a:r>
              <a:rPr lang="en-US" dirty="0" smtClean="0"/>
              <a:t>The </a:t>
            </a:r>
            <a:r>
              <a:rPr lang="en-US" dirty="0"/>
              <a:t>client is represented by the mobile application and just </a:t>
            </a:r>
            <a:r>
              <a:rPr lang="en-US" dirty="0" smtClean="0"/>
              <a:t>requests </a:t>
            </a:r>
            <a:r>
              <a:rPr lang="en-US" dirty="0"/>
              <a:t>and </a:t>
            </a:r>
            <a:r>
              <a:rPr lang="en-US" dirty="0" smtClean="0"/>
              <a:t>shows information </a:t>
            </a:r>
            <a:r>
              <a:rPr lang="en-US" dirty="0"/>
              <a:t>by the server.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3613086"/>
            <a:ext cx="3610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Used to separate who </a:t>
            </a:r>
            <a:r>
              <a:rPr lang="it-IT" dirty="0" smtClean="0"/>
              <a:t>owns </a:t>
            </a:r>
            <a:r>
              <a:rPr lang="it-IT" dirty="0" smtClean="0"/>
              <a:t>the business logic (controller) from who </a:t>
            </a:r>
            <a:r>
              <a:rPr lang="it-IT" dirty="0" smtClean="0"/>
              <a:t>owns </a:t>
            </a:r>
            <a:r>
              <a:rPr lang="it-IT" dirty="0" smtClean="0"/>
              <a:t>the data (model) and who </a:t>
            </a:r>
            <a:r>
              <a:rPr lang="it-IT" dirty="0" smtClean="0"/>
              <a:t>shows </a:t>
            </a:r>
            <a:r>
              <a:rPr lang="it-IT" dirty="0" smtClean="0"/>
              <a:t>the data (view). Used both in server side and client side.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65888" y="4566027"/>
            <a:ext cx="3790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Used to </a:t>
            </a:r>
            <a:r>
              <a:rPr lang="en-US" dirty="0" smtClean="0"/>
              <a:t>separate </a:t>
            </a:r>
            <a:r>
              <a:rPr lang="en-US" dirty="0"/>
              <a:t>the data access mechanism from the application </a:t>
            </a:r>
            <a:r>
              <a:rPr lang="en-US" dirty="0" smtClean="0"/>
              <a:t>logic. Details </a:t>
            </a:r>
            <a:r>
              <a:rPr lang="en-US" dirty="0"/>
              <a:t>of data </a:t>
            </a:r>
            <a:r>
              <a:rPr lang="en-US" dirty="0" smtClean="0"/>
              <a:t>storage are </a:t>
            </a:r>
            <a:r>
              <a:rPr lang="en-US" dirty="0" smtClean="0"/>
              <a:t>hidden </a:t>
            </a:r>
            <a:r>
              <a:rPr lang="en-US" dirty="0" smtClean="0"/>
              <a:t>from </a:t>
            </a:r>
            <a:r>
              <a:rPr lang="en-US" dirty="0"/>
              <a:t>the rest of the </a:t>
            </a:r>
            <a:r>
              <a:rPr lang="en-US" dirty="0" smtClean="0"/>
              <a:t>application. DAO components offer an interface to access both the DB and the </a:t>
            </a:r>
            <a:r>
              <a:rPr lang="en-US" dirty="0" err="1" smtClean="0"/>
              <a:t>DataServices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18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ALGORITHMS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556792"/>
            <a:ext cx="58674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1375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(tema livello)</Template>
  <TotalTime>289</TotalTime>
  <Words>260</Words>
  <Application>Microsoft Office PowerPoint</Application>
  <PresentationFormat>On-screen Show (4:3)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Tahoma</vt:lpstr>
      <vt:lpstr>Times New Roman</vt:lpstr>
      <vt:lpstr>Wingdings</vt:lpstr>
      <vt:lpstr>Level</vt:lpstr>
      <vt:lpstr>POWER ENJOY SOFTWARE ENGINEERING 2 DESIGN DOCUMENT</vt:lpstr>
      <vt:lpstr>OVERALL SYSTEM</vt:lpstr>
      <vt:lpstr>OVERALL SYSTEM THREE-TIER ARCHITECTURE</vt:lpstr>
      <vt:lpstr>HIGH-LEVEL COMPONENTS</vt:lpstr>
      <vt:lpstr>COMPONENTS CENTRAL APPLICATION</vt:lpstr>
      <vt:lpstr>COMPONENTS PERSISTENCE</vt:lpstr>
      <vt:lpstr>RUNTIME VIEW</vt:lpstr>
      <vt:lpstr>ARCHITECTURAL STYLES AND PATTERNS</vt:lpstr>
      <vt:lpstr>ALGORITHMS</vt:lpstr>
      <vt:lpstr>ALGORITHMS</vt:lpstr>
      <vt:lpstr>USER EXPERIENCE SAVING MONEY OPTION MOCK-UPs</vt:lpstr>
      <vt:lpstr>USER EXPERIENCE OPERATOR DIAGRAM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Tinti Erica</cp:lastModifiedBy>
  <cp:revision>32</cp:revision>
  <dcterms:created xsi:type="dcterms:W3CDTF">2016-12-14T09:26:40Z</dcterms:created>
  <dcterms:modified xsi:type="dcterms:W3CDTF">2016-12-15T08:57:51Z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