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4F16D5-87AD-4CE8-B9DC-6D94B7E770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Historia del mundial de motociclismo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91E93B-4388-4F36-B941-F28EF17AAF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19/07/2020 22:17:39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Piloto por categoría" id="10" name="slide10">
            <a:extLst>
              <a:ext uri="{FF2B5EF4-FFF2-40B4-BE49-F238E27FC236}">
                <a16:creationId xmlns:a16="http://schemas.microsoft.com/office/drawing/2014/main" id="{AFD9E829-FBB6-4CF7-8323-46BBF8C429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Constructores por categoría" id="11" name="slide11">
            <a:extLst>
              <a:ext uri="{FF2B5EF4-FFF2-40B4-BE49-F238E27FC236}">
                <a16:creationId xmlns:a16="http://schemas.microsoft.com/office/drawing/2014/main" id="{A3F03E31-77C2-4E63-9271-F7DD888589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 Victorias Campeonato Constructores Categoría" id="12" name="slide12">
            <a:extLst>
              <a:ext uri="{FF2B5EF4-FFF2-40B4-BE49-F238E27FC236}">
                <a16:creationId xmlns:a16="http://schemas.microsoft.com/office/drawing/2014/main" id="{9981CC62-5DB5-4A79-B127-8D786C437D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 Campeonatos por categoría" id="13" name="slide13">
            <a:extLst>
              <a:ext uri="{FF2B5EF4-FFF2-40B4-BE49-F238E27FC236}">
                <a16:creationId xmlns:a16="http://schemas.microsoft.com/office/drawing/2014/main" id="{510D7CA0-2B0F-4EA0-9F48-07A055E64A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ción entre constructores de los campeonatos del mundo que poseen según la categoría" id="14" name="slide14">
            <a:extLst>
              <a:ext uri="{FF2B5EF4-FFF2-40B4-BE49-F238E27FC236}">
                <a16:creationId xmlns:a16="http://schemas.microsoft.com/office/drawing/2014/main" id="{7F0CA8CF-4887-4EF3-BBCD-3285B2DD0C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ción entre constructores de las victorias en grandes premios según la categoría" id="15" name="slide15">
            <a:extLst>
              <a:ext uri="{FF2B5EF4-FFF2-40B4-BE49-F238E27FC236}">
                <a16:creationId xmlns:a16="http://schemas.microsoft.com/office/drawing/2014/main" id="{473154F2-420F-4CEF-B4FA-DD22C1E9AD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" id="2" name="slide2">
            <a:extLst>
              <a:ext uri="{FF2B5EF4-FFF2-40B4-BE49-F238E27FC236}">
                <a16:creationId xmlns:a16="http://schemas.microsoft.com/office/drawing/2014/main" id="{037FC025-63E9-406A-8293-CE146924E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de pilotos por campeonatos del mundo" id="3" name="slide3">
            <a:extLst>
              <a:ext uri="{FF2B5EF4-FFF2-40B4-BE49-F238E27FC236}">
                <a16:creationId xmlns:a16="http://schemas.microsoft.com/office/drawing/2014/main" id="{F866058A-9F7A-44F5-A563-9BFD0A04F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de pilotos por victorias en grandes premios" id="4" name="slide4">
            <a:extLst>
              <a:ext uri="{FF2B5EF4-FFF2-40B4-BE49-F238E27FC236}">
                <a16:creationId xmlns:a16="http://schemas.microsoft.com/office/drawing/2014/main" id="{593245CA-8830-4D22-ABFF-EB0C1C5F5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ctorias en grandes premios por país" id="5" name="slide5">
            <a:extLst>
              <a:ext uri="{FF2B5EF4-FFF2-40B4-BE49-F238E27FC236}">
                <a16:creationId xmlns:a16="http://schemas.microsoft.com/office/drawing/2014/main" id="{DE1DBA0D-57DB-4849-A31C-CEF9E4AD8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glose de campeonatos por pais" id="6" name="slide6">
            <a:extLst>
              <a:ext uri="{FF2B5EF4-FFF2-40B4-BE49-F238E27FC236}">
                <a16:creationId xmlns:a16="http://schemas.microsoft.com/office/drawing/2014/main" id="{28157555-3E3C-4056-80C3-5C935042C0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glose Victorias Piloto" id="7" name="slide7">
            <a:extLst>
              <a:ext uri="{FF2B5EF4-FFF2-40B4-BE49-F238E27FC236}">
                <a16:creationId xmlns:a16="http://schemas.microsoft.com/office/drawing/2014/main" id="{1F52293D-408F-4C9C-ACB7-FE592829E4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glose Victorias piloto por constructor" id="8" name="slide8">
            <a:extLst>
              <a:ext uri="{FF2B5EF4-FFF2-40B4-BE49-F238E27FC236}">
                <a16:creationId xmlns:a16="http://schemas.microsoft.com/office/drawing/2014/main" id="{B627C9B1-66F9-40C9-8941-AFFD0A7B05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lotos vencedores por circuito" id="9" name="slide9">
            <a:extLst>
              <a:ext uri="{FF2B5EF4-FFF2-40B4-BE49-F238E27FC236}">
                <a16:creationId xmlns:a16="http://schemas.microsoft.com/office/drawing/2014/main" id="{CCBD0CE6-8340-4CA3-BF10-5032066028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2020-07-19T20:17:40Z</dcterms:created>
  <dcterms:modified xsi:type="dcterms:W3CDTF">2020-07-19T20:17:40Z</dcterms:modified>
</cp:coreProperties>
</file>