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7" d="100"/>
          <a:sy n="67"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11/30/2020</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‹Nº›</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41D2AC3-6A0B-4169-B1EA-E3AE8B351BDD}"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D4B9363-8B87-41B7-9F8E-64519CBB8F34}"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AEF5746-5284-4951-9F37-7AE924EDBCB7}"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398B29-7265-4A65-A2A4-6703C057B7C1}"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8FBA082-94DF-4C4B-A041-6624924AB0A8}" type="datetimeFigureOut">
              <a:rPr lang="en-US" dirty="0"/>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27686C4-3AB5-4E0C-86CA-FB108C350AA9}" type="datetimeFigureOut">
              <a:rPr lang="en-US" dirty="0"/>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F7F47CF-67C9-420C-80A5-E2069FF0C2DF}"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C3BFE2-83B7-4B0A-B9D3-AB28331082B3}"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EF78E3-FDA3-4D28-AAA2-0B81F349A39D}"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11/30/2020</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7EF865-C1C3-4620-B257-D21DB45B0498}"/>
              </a:ext>
            </a:extLst>
          </p:cNvPr>
          <p:cNvSpPr>
            <a:spLocks noGrp="1"/>
          </p:cNvSpPr>
          <p:nvPr>
            <p:ph type="ctrTitle"/>
          </p:nvPr>
        </p:nvSpPr>
        <p:spPr>
          <a:xfrm rot="21420000">
            <a:off x="428063" y="230405"/>
            <a:ext cx="9755187" cy="2766528"/>
          </a:xfrm>
        </p:spPr>
        <p:txBody>
          <a:bodyPr>
            <a:normAutofit fontScale="90000"/>
          </a:bodyPr>
          <a:lstStyle/>
          <a:p>
            <a:r>
              <a:rPr lang="es-MX" dirty="0"/>
              <a:t>INSTITUTO TECNOLOGICO DE CANCUN </a:t>
            </a:r>
          </a:p>
        </p:txBody>
      </p:sp>
      <p:sp>
        <p:nvSpPr>
          <p:cNvPr id="3" name="Subtítulo 2">
            <a:extLst>
              <a:ext uri="{FF2B5EF4-FFF2-40B4-BE49-F238E27FC236}">
                <a16:creationId xmlns:a16="http://schemas.microsoft.com/office/drawing/2014/main" id="{A52519DC-5657-4738-B24D-43126FFDA6AA}"/>
              </a:ext>
            </a:extLst>
          </p:cNvPr>
          <p:cNvSpPr>
            <a:spLocks noGrp="1"/>
          </p:cNvSpPr>
          <p:nvPr>
            <p:ph type="subTitle" idx="1"/>
          </p:nvPr>
        </p:nvSpPr>
        <p:spPr>
          <a:xfrm rot="21420000">
            <a:off x="9794" y="2894432"/>
            <a:ext cx="6481219" cy="544031"/>
          </a:xfrm>
        </p:spPr>
        <p:txBody>
          <a:bodyPr/>
          <a:lstStyle/>
          <a:p>
            <a:r>
              <a:rPr lang="es-MX" dirty="0" err="1"/>
              <a:t>Ingenieria</a:t>
            </a:r>
            <a:r>
              <a:rPr lang="es-MX" dirty="0"/>
              <a:t> en sistemas computacionales</a:t>
            </a:r>
          </a:p>
          <a:p>
            <a:endParaRPr lang="es-MX" dirty="0"/>
          </a:p>
        </p:txBody>
      </p:sp>
      <p:sp>
        <p:nvSpPr>
          <p:cNvPr id="4" name="Subtítulo 2">
            <a:extLst>
              <a:ext uri="{FF2B5EF4-FFF2-40B4-BE49-F238E27FC236}">
                <a16:creationId xmlns:a16="http://schemas.microsoft.com/office/drawing/2014/main" id="{6D7BFA7E-1D55-4149-AEFB-AC6ADBE420CD}"/>
              </a:ext>
            </a:extLst>
          </p:cNvPr>
          <p:cNvSpPr txBox="1">
            <a:spLocks/>
          </p:cNvSpPr>
          <p:nvPr/>
        </p:nvSpPr>
        <p:spPr>
          <a:xfrm rot="21420000">
            <a:off x="-163000" y="3509410"/>
            <a:ext cx="6481219" cy="544031"/>
          </a:xfrm>
          <a:prstGeom prst="rect">
            <a:avLst/>
          </a:prstGeom>
        </p:spPr>
        <p:txBody>
          <a:bodyPr vert="horz" lIns="91440" tIns="45720" rIns="91440" bIns="45720" rtlCol="0" anchor="t">
            <a:noAutofit/>
          </a:bodyPr>
          <a:lstStyle>
            <a:lvl1pPr marL="0" indent="0" algn="r" defTabSz="914400" rtl="0" eaLnBrk="1" latinLnBrk="0" hangingPunct="1">
              <a:lnSpc>
                <a:spcPct val="120000"/>
              </a:lnSpc>
              <a:spcBef>
                <a:spcPts val="1000"/>
              </a:spcBef>
              <a:buClr>
                <a:schemeClr val="accent1"/>
              </a:buClr>
              <a:buSzPct val="160000"/>
              <a:buFont typeface="Arial" panose="020B0604020202020204" pitchFamily="34" charset="0"/>
              <a:buNone/>
              <a:defRPr sz="28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9pPr>
          </a:lstStyle>
          <a:p>
            <a:r>
              <a:rPr lang="es-MX" dirty="0"/>
              <a:t>Profesor:  </a:t>
            </a:r>
            <a:r>
              <a:rPr lang="es-MX" dirty="0" err="1"/>
              <a:t>ing</a:t>
            </a:r>
            <a:r>
              <a:rPr lang="es-MX" dirty="0"/>
              <a:t> Ismael </a:t>
            </a:r>
            <a:r>
              <a:rPr lang="es-MX" dirty="0" err="1"/>
              <a:t>jimenez</a:t>
            </a:r>
            <a:endParaRPr lang="es-MX" dirty="0"/>
          </a:p>
          <a:p>
            <a:r>
              <a:rPr lang="es-MX" dirty="0"/>
              <a:t>Alumno: Sergio Eleazar barahona</a:t>
            </a:r>
          </a:p>
          <a:p>
            <a:endParaRPr lang="es-MX" dirty="0"/>
          </a:p>
          <a:p>
            <a:endParaRPr lang="es-MX" dirty="0"/>
          </a:p>
        </p:txBody>
      </p:sp>
      <p:sp>
        <p:nvSpPr>
          <p:cNvPr id="5" name="CuadroTexto 4">
            <a:extLst>
              <a:ext uri="{FF2B5EF4-FFF2-40B4-BE49-F238E27FC236}">
                <a16:creationId xmlns:a16="http://schemas.microsoft.com/office/drawing/2014/main" id="{8D6BC709-A79D-4D70-8E42-EEA89D4E1E8D}"/>
              </a:ext>
            </a:extLst>
          </p:cNvPr>
          <p:cNvSpPr txBox="1"/>
          <p:nvPr/>
        </p:nvSpPr>
        <p:spPr>
          <a:xfrm rot="21063823">
            <a:off x="6927082" y="3078016"/>
            <a:ext cx="3368335" cy="954107"/>
          </a:xfrm>
          <a:prstGeom prst="rect">
            <a:avLst/>
          </a:prstGeom>
          <a:noFill/>
        </p:spPr>
        <p:txBody>
          <a:bodyPr wrap="square" rtlCol="0">
            <a:spAutoFit/>
          </a:bodyPr>
          <a:lstStyle/>
          <a:p>
            <a:r>
              <a:rPr lang="es-MX" sz="2800" dirty="0"/>
              <a:t>TELECOMUNICACIONES </a:t>
            </a:r>
          </a:p>
          <a:p>
            <a:r>
              <a:rPr lang="es-MX" sz="2800" dirty="0"/>
              <a:t>TRAFICO DE DATOS</a:t>
            </a:r>
          </a:p>
        </p:txBody>
      </p:sp>
    </p:spTree>
    <p:extLst>
      <p:ext uri="{BB962C8B-B14F-4D97-AF65-F5344CB8AC3E}">
        <p14:creationId xmlns:p14="http://schemas.microsoft.com/office/powerpoint/2010/main" val="4270439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802BFE1-EC11-46BA-86F8-61B9549566C0}"/>
              </a:ext>
            </a:extLst>
          </p:cNvPr>
          <p:cNvSpPr txBox="1"/>
          <p:nvPr/>
        </p:nvSpPr>
        <p:spPr>
          <a:xfrm>
            <a:off x="364178" y="150421"/>
            <a:ext cx="12382004" cy="1107996"/>
          </a:xfrm>
          <a:prstGeom prst="rect">
            <a:avLst/>
          </a:prstGeom>
          <a:noFill/>
        </p:spPr>
        <p:txBody>
          <a:bodyPr wrap="square" rtlCol="0">
            <a:spAutoFit/>
          </a:bodyPr>
          <a:lstStyle/>
          <a:p>
            <a:r>
              <a:rPr lang="es-MX" sz="6600" cap="all" dirty="0">
                <a:solidFill>
                  <a:schemeClr val="accent1"/>
                </a:solidFill>
                <a:latin typeface="+mj-lt"/>
                <a:ea typeface="+mj-ea"/>
                <a:cs typeface="+mj-cs"/>
              </a:rPr>
              <a:t>TRAFICO DE DATOS EN WIRESHARK</a:t>
            </a:r>
          </a:p>
        </p:txBody>
      </p:sp>
      <p:sp>
        <p:nvSpPr>
          <p:cNvPr id="6" name="CuadroTexto 5">
            <a:extLst>
              <a:ext uri="{FF2B5EF4-FFF2-40B4-BE49-F238E27FC236}">
                <a16:creationId xmlns:a16="http://schemas.microsoft.com/office/drawing/2014/main" id="{B49734F7-0EB4-467B-BD1D-36E5E6773F9C}"/>
              </a:ext>
            </a:extLst>
          </p:cNvPr>
          <p:cNvSpPr txBox="1"/>
          <p:nvPr/>
        </p:nvSpPr>
        <p:spPr>
          <a:xfrm>
            <a:off x="942109" y="1381127"/>
            <a:ext cx="10113818" cy="1477328"/>
          </a:xfrm>
          <a:prstGeom prst="rect">
            <a:avLst/>
          </a:prstGeom>
          <a:noFill/>
        </p:spPr>
        <p:txBody>
          <a:bodyPr wrap="square">
            <a:spAutoFit/>
          </a:bodyPr>
          <a:lstStyle/>
          <a:p>
            <a:r>
              <a:rPr lang="es-MX"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WIRESHARK Tiene por objeto sensibilizar a administradores y técnicos de las ventajas de auditar la red con un analizador de tráfico, principalmente utilizando la herramienta libre Wireshark. Además, ofrece ejemplos prácticos de ataques en redes de área local bastante conocidos y que actualmente siguen siendo uno de los mayores enemigos en los entornos corporativos.</a:t>
            </a:r>
          </a:p>
        </p:txBody>
      </p:sp>
      <p:sp>
        <p:nvSpPr>
          <p:cNvPr id="7" name="CuadroTexto 6">
            <a:extLst>
              <a:ext uri="{FF2B5EF4-FFF2-40B4-BE49-F238E27FC236}">
                <a16:creationId xmlns:a16="http://schemas.microsoft.com/office/drawing/2014/main" id="{4DF4F112-CC9F-4F51-852F-342F339CF0D3}"/>
              </a:ext>
            </a:extLst>
          </p:cNvPr>
          <p:cNvSpPr txBox="1"/>
          <p:nvPr/>
        </p:nvSpPr>
        <p:spPr>
          <a:xfrm>
            <a:off x="364178" y="2721114"/>
            <a:ext cx="8641276" cy="707886"/>
          </a:xfrm>
          <a:prstGeom prst="rect">
            <a:avLst/>
          </a:prstGeom>
          <a:noFill/>
        </p:spPr>
        <p:txBody>
          <a:bodyPr wrap="square" rtlCol="0">
            <a:spAutoFit/>
          </a:bodyPr>
          <a:lstStyle/>
          <a:p>
            <a:r>
              <a:rPr lang="es-MX" sz="4000" cap="all" dirty="0">
                <a:solidFill>
                  <a:schemeClr val="accent1"/>
                </a:solidFill>
                <a:latin typeface="+mj-lt"/>
                <a:ea typeface="+mj-ea"/>
                <a:cs typeface="+mj-cs"/>
              </a:rPr>
              <a:t>¿Por qué </a:t>
            </a:r>
            <a:r>
              <a:rPr lang="es-MX" sz="4000" cap="all" dirty="0" err="1">
                <a:solidFill>
                  <a:schemeClr val="accent1"/>
                </a:solidFill>
                <a:latin typeface="+mj-lt"/>
                <a:ea typeface="+mj-ea"/>
                <a:cs typeface="+mj-cs"/>
              </a:rPr>
              <a:t>wireshark</a:t>
            </a:r>
            <a:r>
              <a:rPr lang="es-MX" sz="4000" cap="all" dirty="0">
                <a:solidFill>
                  <a:schemeClr val="accent1"/>
                </a:solidFill>
                <a:latin typeface="+mj-lt"/>
                <a:ea typeface="+mj-ea"/>
                <a:cs typeface="+mj-cs"/>
              </a:rPr>
              <a:t>?</a:t>
            </a:r>
          </a:p>
        </p:txBody>
      </p:sp>
      <p:sp>
        <p:nvSpPr>
          <p:cNvPr id="9" name="CuadroTexto 8">
            <a:extLst>
              <a:ext uri="{FF2B5EF4-FFF2-40B4-BE49-F238E27FC236}">
                <a16:creationId xmlns:a16="http://schemas.microsoft.com/office/drawing/2014/main" id="{B2DC4B2C-02DE-4B55-AE29-A5D7E58BC35F}"/>
              </a:ext>
            </a:extLst>
          </p:cNvPr>
          <p:cNvSpPr txBox="1"/>
          <p:nvPr/>
        </p:nvSpPr>
        <p:spPr>
          <a:xfrm>
            <a:off x="942109" y="3632592"/>
            <a:ext cx="10397836" cy="646331"/>
          </a:xfrm>
          <a:prstGeom prst="rect">
            <a:avLst/>
          </a:prstGeom>
          <a:noFill/>
        </p:spPr>
        <p:txBody>
          <a:bodyPr wrap="square">
            <a:spAutoFit/>
          </a:bodyPr>
          <a:lstStyle/>
          <a:p>
            <a:r>
              <a:rPr lang="es-MX"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Porque su principal objetivo es el análisis de tráfico además de ser una excelente aplicación didáctica para el estudio de las comunicaciones y para la resolución de problemas de red. </a:t>
            </a:r>
          </a:p>
        </p:txBody>
      </p:sp>
    </p:spTree>
    <p:extLst>
      <p:ext uri="{BB962C8B-B14F-4D97-AF65-F5344CB8AC3E}">
        <p14:creationId xmlns:p14="http://schemas.microsoft.com/office/powerpoint/2010/main" val="992238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DC4FB-F65F-4AEB-A62F-75DD5056076C}"/>
              </a:ext>
            </a:extLst>
          </p:cNvPr>
          <p:cNvSpPr>
            <a:spLocks noGrp="1"/>
          </p:cNvSpPr>
          <p:nvPr>
            <p:ph type="title"/>
          </p:nvPr>
        </p:nvSpPr>
        <p:spPr>
          <a:xfrm>
            <a:off x="860881" y="1"/>
            <a:ext cx="3891228" cy="817418"/>
          </a:xfrm>
        </p:spPr>
        <p:txBody>
          <a:bodyPr>
            <a:normAutofit/>
          </a:bodyPr>
          <a:lstStyle/>
          <a:p>
            <a:r>
              <a:rPr lang="es-MX" sz="3600" dirty="0"/>
              <a:t>Trafico de datos</a:t>
            </a:r>
          </a:p>
        </p:txBody>
      </p:sp>
      <p:sp>
        <p:nvSpPr>
          <p:cNvPr id="4" name="CuadroTexto 3">
            <a:extLst>
              <a:ext uri="{FF2B5EF4-FFF2-40B4-BE49-F238E27FC236}">
                <a16:creationId xmlns:a16="http://schemas.microsoft.com/office/drawing/2014/main" id="{3D0AC793-5396-4648-9288-7791654EB2BF}"/>
              </a:ext>
            </a:extLst>
          </p:cNvPr>
          <p:cNvSpPr txBox="1"/>
          <p:nvPr/>
        </p:nvSpPr>
        <p:spPr>
          <a:xfrm>
            <a:off x="138546" y="469754"/>
            <a:ext cx="11291454" cy="646331"/>
          </a:xfrm>
          <a:prstGeom prst="rect">
            <a:avLst/>
          </a:prstGeom>
          <a:noFill/>
        </p:spPr>
        <p:txBody>
          <a:bodyPr wrap="square" rtlCol="0">
            <a:spAutoFit/>
          </a:bodyPr>
          <a:lstStyle/>
          <a:p>
            <a:r>
              <a:rPr lang="es-MX"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Para empezar, vamos  a  utilizar el adaptador físico wifi , para decirle que quiero capturar toda la información </a:t>
            </a:r>
          </a:p>
        </p:txBody>
      </p:sp>
      <p:pic>
        <p:nvPicPr>
          <p:cNvPr id="5" name="Imagen 4">
            <a:extLst>
              <a:ext uri="{FF2B5EF4-FFF2-40B4-BE49-F238E27FC236}">
                <a16:creationId xmlns:a16="http://schemas.microsoft.com/office/drawing/2014/main" id="{737BB310-D607-48C2-A40E-2F4661A6A077}"/>
              </a:ext>
            </a:extLst>
          </p:cNvPr>
          <p:cNvPicPr>
            <a:picLocks noChangeAspect="1"/>
          </p:cNvPicPr>
          <p:nvPr/>
        </p:nvPicPr>
        <p:blipFill rotWithShape="1">
          <a:blip r:embed="rId2"/>
          <a:srcRect l="7243" t="16588" r="8676" b="46056"/>
          <a:stretch/>
        </p:blipFill>
        <p:spPr>
          <a:xfrm>
            <a:off x="1814945" y="825835"/>
            <a:ext cx="8763653" cy="2189019"/>
          </a:xfrm>
          <a:prstGeom prst="rect">
            <a:avLst/>
          </a:prstGeom>
        </p:spPr>
      </p:pic>
      <p:sp>
        <p:nvSpPr>
          <p:cNvPr id="6" name="CuadroTexto 5">
            <a:extLst>
              <a:ext uri="{FF2B5EF4-FFF2-40B4-BE49-F238E27FC236}">
                <a16:creationId xmlns:a16="http://schemas.microsoft.com/office/drawing/2014/main" id="{8C093D4E-B32F-4719-A1FF-382A03F50494}"/>
              </a:ext>
            </a:extLst>
          </p:cNvPr>
          <p:cNvSpPr txBox="1"/>
          <p:nvPr/>
        </p:nvSpPr>
        <p:spPr>
          <a:xfrm>
            <a:off x="138546" y="2770770"/>
            <a:ext cx="11291454" cy="1200329"/>
          </a:xfrm>
          <a:prstGeom prst="rect">
            <a:avLst/>
          </a:prstGeom>
          <a:noFill/>
        </p:spPr>
        <p:txBody>
          <a:bodyPr wrap="square" rtlCol="0">
            <a:spAutoFit/>
          </a:bodyPr>
          <a:lstStyle/>
          <a:p>
            <a:r>
              <a:rPr lang="es-MX"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Una vez ya seleccionado el wifi, nos vamos a la parte de arriba , que dice captura y </a:t>
            </a:r>
            <a:r>
              <a:rPr lang="es-MX" b="1" dirty="0" err="1">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options</a:t>
            </a:r>
            <a:r>
              <a:rPr lang="es-MX"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porque entrar en opciones?</a:t>
            </a:r>
          </a:p>
          <a:p>
            <a:r>
              <a:rPr lang="es-MX"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Para especificar a un nivel mayor de detalles los parámetros 30 a y los parámetros de salida  y le damos a </a:t>
            </a:r>
            <a:r>
              <a:rPr lang="es-MX" b="1" dirty="0" err="1">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start</a:t>
            </a:r>
            <a:r>
              <a:rPr lang="es-MX"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p:txBody>
      </p:sp>
      <p:pic>
        <p:nvPicPr>
          <p:cNvPr id="7" name="Imagen 6">
            <a:extLst>
              <a:ext uri="{FF2B5EF4-FFF2-40B4-BE49-F238E27FC236}">
                <a16:creationId xmlns:a16="http://schemas.microsoft.com/office/drawing/2014/main" id="{733D636E-AB30-4731-BE07-E1975B905E8E}"/>
              </a:ext>
            </a:extLst>
          </p:cNvPr>
          <p:cNvPicPr>
            <a:picLocks noChangeAspect="1"/>
          </p:cNvPicPr>
          <p:nvPr/>
        </p:nvPicPr>
        <p:blipFill rotWithShape="1">
          <a:blip r:embed="rId3"/>
          <a:srcRect r="48409" b="56175"/>
          <a:stretch/>
        </p:blipFill>
        <p:spPr>
          <a:xfrm>
            <a:off x="243404" y="3939430"/>
            <a:ext cx="5126181" cy="2448816"/>
          </a:xfrm>
          <a:prstGeom prst="rect">
            <a:avLst/>
          </a:prstGeom>
        </p:spPr>
      </p:pic>
      <p:pic>
        <p:nvPicPr>
          <p:cNvPr id="8" name="Imagen 7">
            <a:extLst>
              <a:ext uri="{FF2B5EF4-FFF2-40B4-BE49-F238E27FC236}">
                <a16:creationId xmlns:a16="http://schemas.microsoft.com/office/drawing/2014/main" id="{B60D8F8D-A083-4EA7-9C08-2FEDC029E723}"/>
              </a:ext>
            </a:extLst>
          </p:cNvPr>
          <p:cNvPicPr>
            <a:picLocks noChangeAspect="1"/>
          </p:cNvPicPr>
          <p:nvPr/>
        </p:nvPicPr>
        <p:blipFill>
          <a:blip r:embed="rId4"/>
          <a:stretch>
            <a:fillRect/>
          </a:stretch>
        </p:blipFill>
        <p:spPr>
          <a:xfrm>
            <a:off x="5985164" y="3843147"/>
            <a:ext cx="4077816" cy="2323282"/>
          </a:xfrm>
          <a:prstGeom prst="rect">
            <a:avLst/>
          </a:prstGeom>
        </p:spPr>
      </p:pic>
    </p:spTree>
    <p:extLst>
      <p:ext uri="{BB962C8B-B14F-4D97-AF65-F5344CB8AC3E}">
        <p14:creationId xmlns:p14="http://schemas.microsoft.com/office/powerpoint/2010/main" val="415173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78F2D06-77C3-4D34-B89E-AA5698DEE63B}"/>
              </a:ext>
            </a:extLst>
          </p:cNvPr>
          <p:cNvSpPr>
            <a:spLocks noGrp="1"/>
          </p:cNvSpPr>
          <p:nvPr>
            <p:ph type="title"/>
          </p:nvPr>
        </p:nvSpPr>
        <p:spPr>
          <a:xfrm>
            <a:off x="860881" y="1"/>
            <a:ext cx="3891228" cy="817418"/>
          </a:xfrm>
        </p:spPr>
        <p:txBody>
          <a:bodyPr>
            <a:normAutofit/>
          </a:bodyPr>
          <a:lstStyle/>
          <a:p>
            <a:r>
              <a:rPr lang="es-MX" sz="3600" dirty="0"/>
              <a:t>Trafico de datos</a:t>
            </a:r>
          </a:p>
        </p:txBody>
      </p:sp>
      <p:sp>
        <p:nvSpPr>
          <p:cNvPr id="5" name="CuadroTexto 4">
            <a:extLst>
              <a:ext uri="{FF2B5EF4-FFF2-40B4-BE49-F238E27FC236}">
                <a16:creationId xmlns:a16="http://schemas.microsoft.com/office/drawing/2014/main" id="{1F47C3A0-D498-49C8-AF12-4F439AB15A81}"/>
              </a:ext>
            </a:extLst>
          </p:cNvPr>
          <p:cNvSpPr txBox="1"/>
          <p:nvPr/>
        </p:nvSpPr>
        <p:spPr>
          <a:xfrm>
            <a:off x="401782" y="704395"/>
            <a:ext cx="10792690" cy="923330"/>
          </a:xfrm>
          <a:prstGeom prst="rect">
            <a:avLst/>
          </a:prstGeom>
          <a:noFill/>
        </p:spPr>
        <p:txBody>
          <a:bodyPr wrap="square" rtlCol="0">
            <a:spAutoFit/>
          </a:bodyPr>
          <a:lstStyle/>
          <a:p>
            <a:r>
              <a:rPr lang="es-MX"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 pesar de que no tengo ninguna actividad de red en este momento la maquina esta generando paquetes que están llegando , podemos ver que tenemos un aproximado de 3229 paquetes, si o abro una nueva pestaña en Google se va actualizando para mas paquetes</a:t>
            </a:r>
          </a:p>
        </p:txBody>
      </p:sp>
      <p:pic>
        <p:nvPicPr>
          <p:cNvPr id="7" name="Imagen 6">
            <a:extLst>
              <a:ext uri="{FF2B5EF4-FFF2-40B4-BE49-F238E27FC236}">
                <a16:creationId xmlns:a16="http://schemas.microsoft.com/office/drawing/2014/main" id="{FEA14BB9-F061-4CB2-909B-086DA88C642E}"/>
              </a:ext>
            </a:extLst>
          </p:cNvPr>
          <p:cNvPicPr>
            <a:picLocks noChangeAspect="1"/>
          </p:cNvPicPr>
          <p:nvPr/>
        </p:nvPicPr>
        <p:blipFill>
          <a:blip r:embed="rId2"/>
          <a:stretch>
            <a:fillRect/>
          </a:stretch>
        </p:blipFill>
        <p:spPr>
          <a:xfrm>
            <a:off x="401782" y="1627725"/>
            <a:ext cx="8132618" cy="2810099"/>
          </a:xfrm>
          <a:prstGeom prst="rect">
            <a:avLst/>
          </a:prstGeom>
        </p:spPr>
      </p:pic>
    </p:spTree>
    <p:extLst>
      <p:ext uri="{BB962C8B-B14F-4D97-AF65-F5344CB8AC3E}">
        <p14:creationId xmlns:p14="http://schemas.microsoft.com/office/powerpoint/2010/main" val="881847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E8F8DAA4-2749-4240-AF66-5AEAAD517EE6}"/>
              </a:ext>
            </a:extLst>
          </p:cNvPr>
          <p:cNvSpPr>
            <a:spLocks noGrp="1"/>
          </p:cNvSpPr>
          <p:nvPr>
            <p:ph type="title"/>
          </p:nvPr>
        </p:nvSpPr>
        <p:spPr>
          <a:xfrm>
            <a:off x="860881" y="1"/>
            <a:ext cx="3891228" cy="817418"/>
          </a:xfrm>
        </p:spPr>
        <p:txBody>
          <a:bodyPr>
            <a:normAutofit/>
          </a:bodyPr>
          <a:lstStyle/>
          <a:p>
            <a:r>
              <a:rPr lang="es-MX" sz="3600" dirty="0"/>
              <a:t>Trafico de datos</a:t>
            </a:r>
          </a:p>
        </p:txBody>
      </p:sp>
      <p:pic>
        <p:nvPicPr>
          <p:cNvPr id="5" name="Imagen 4">
            <a:extLst>
              <a:ext uri="{FF2B5EF4-FFF2-40B4-BE49-F238E27FC236}">
                <a16:creationId xmlns:a16="http://schemas.microsoft.com/office/drawing/2014/main" id="{E3B46358-2C68-47D3-8D50-4DE629A53414}"/>
              </a:ext>
            </a:extLst>
          </p:cNvPr>
          <p:cNvPicPr>
            <a:picLocks noChangeAspect="1"/>
          </p:cNvPicPr>
          <p:nvPr/>
        </p:nvPicPr>
        <p:blipFill rotWithShape="1">
          <a:blip r:embed="rId2"/>
          <a:srcRect b="49132"/>
          <a:stretch/>
        </p:blipFill>
        <p:spPr>
          <a:xfrm>
            <a:off x="261338" y="1394570"/>
            <a:ext cx="11028218" cy="3154019"/>
          </a:xfrm>
          <a:prstGeom prst="rect">
            <a:avLst/>
          </a:prstGeom>
        </p:spPr>
      </p:pic>
      <p:sp>
        <p:nvSpPr>
          <p:cNvPr id="6" name="CuadroTexto 5">
            <a:extLst>
              <a:ext uri="{FF2B5EF4-FFF2-40B4-BE49-F238E27FC236}">
                <a16:creationId xmlns:a16="http://schemas.microsoft.com/office/drawing/2014/main" id="{5066657F-B645-4F6A-B431-7F23A9305D1D}"/>
              </a:ext>
            </a:extLst>
          </p:cNvPr>
          <p:cNvSpPr txBox="1"/>
          <p:nvPr/>
        </p:nvSpPr>
        <p:spPr>
          <a:xfrm>
            <a:off x="437086" y="623456"/>
            <a:ext cx="10501745" cy="923330"/>
          </a:xfrm>
          <a:prstGeom prst="rect">
            <a:avLst/>
          </a:prstGeom>
          <a:noFill/>
        </p:spPr>
        <p:txBody>
          <a:bodyPr wrap="square" rtlCol="0">
            <a:spAutoFit/>
          </a:bodyPr>
          <a:lstStyle/>
          <a:p>
            <a:r>
              <a:rPr lang="es-MX"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Estos números los genera automáticamente el programa , para que uno tenga </a:t>
            </a:r>
            <a:r>
              <a:rPr lang="es-MX" b="1" dirty="0" err="1">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consecutividad</a:t>
            </a:r>
            <a:r>
              <a:rPr lang="es-MX"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de los paquetes</a:t>
            </a:r>
          </a:p>
          <a:p>
            <a:r>
              <a:rPr lang="es-MX"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 donde dice Time es el tiempo en el que llego el paquete (están en segundos).</a:t>
            </a:r>
          </a:p>
        </p:txBody>
      </p:sp>
      <p:cxnSp>
        <p:nvCxnSpPr>
          <p:cNvPr id="8" name="Conector recto de flecha 7">
            <a:extLst>
              <a:ext uri="{FF2B5EF4-FFF2-40B4-BE49-F238E27FC236}">
                <a16:creationId xmlns:a16="http://schemas.microsoft.com/office/drawing/2014/main" id="{32586CC2-EBBB-4F46-AB8B-0D23F423D76F}"/>
              </a:ext>
            </a:extLst>
          </p:cNvPr>
          <p:cNvCxnSpPr/>
          <p:nvPr/>
        </p:nvCxnSpPr>
        <p:spPr>
          <a:xfrm>
            <a:off x="443345" y="2092036"/>
            <a:ext cx="277091" cy="360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218ED7F8-6725-451D-952A-FDB2A8E4539F}"/>
              </a:ext>
            </a:extLst>
          </p:cNvPr>
          <p:cNvCxnSpPr/>
          <p:nvPr/>
        </p:nvCxnSpPr>
        <p:spPr>
          <a:xfrm>
            <a:off x="362117" y="2175164"/>
            <a:ext cx="277091" cy="360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95BF8784-314B-4F32-B9C1-DCCA41823E4D}"/>
              </a:ext>
            </a:extLst>
          </p:cNvPr>
          <p:cNvCxnSpPr/>
          <p:nvPr/>
        </p:nvCxnSpPr>
        <p:spPr>
          <a:xfrm>
            <a:off x="437086" y="2355273"/>
            <a:ext cx="277091" cy="360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1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093DC722-C033-476F-BDE1-68AB79E3529A}"/>
              </a:ext>
            </a:extLst>
          </p:cNvPr>
          <p:cNvSpPr>
            <a:spLocks noGrp="1"/>
          </p:cNvSpPr>
          <p:nvPr>
            <p:ph type="title"/>
          </p:nvPr>
        </p:nvSpPr>
        <p:spPr>
          <a:xfrm>
            <a:off x="860881" y="1"/>
            <a:ext cx="3891228" cy="817418"/>
          </a:xfrm>
        </p:spPr>
        <p:txBody>
          <a:bodyPr>
            <a:normAutofit/>
          </a:bodyPr>
          <a:lstStyle/>
          <a:p>
            <a:r>
              <a:rPr lang="es-MX" sz="3600" dirty="0"/>
              <a:t>Trafico de datos</a:t>
            </a:r>
          </a:p>
        </p:txBody>
      </p:sp>
      <p:pic>
        <p:nvPicPr>
          <p:cNvPr id="7" name="Imagen 6">
            <a:extLst>
              <a:ext uri="{FF2B5EF4-FFF2-40B4-BE49-F238E27FC236}">
                <a16:creationId xmlns:a16="http://schemas.microsoft.com/office/drawing/2014/main" id="{B975AC6C-8F0C-4B78-9B26-27857FB496B7}"/>
              </a:ext>
            </a:extLst>
          </p:cNvPr>
          <p:cNvPicPr>
            <a:picLocks noChangeAspect="1"/>
          </p:cNvPicPr>
          <p:nvPr/>
        </p:nvPicPr>
        <p:blipFill>
          <a:blip r:embed="rId2"/>
          <a:stretch>
            <a:fillRect/>
          </a:stretch>
        </p:blipFill>
        <p:spPr>
          <a:xfrm>
            <a:off x="1136073" y="1863436"/>
            <a:ext cx="8492836" cy="4774889"/>
          </a:xfrm>
          <a:prstGeom prst="rect">
            <a:avLst/>
          </a:prstGeom>
        </p:spPr>
      </p:pic>
      <p:sp>
        <p:nvSpPr>
          <p:cNvPr id="8" name="CuadroTexto 7">
            <a:extLst>
              <a:ext uri="{FF2B5EF4-FFF2-40B4-BE49-F238E27FC236}">
                <a16:creationId xmlns:a16="http://schemas.microsoft.com/office/drawing/2014/main" id="{4A700ACD-71E4-4F10-8540-F0038F099917}"/>
              </a:ext>
            </a:extLst>
          </p:cNvPr>
          <p:cNvSpPr txBox="1"/>
          <p:nvPr/>
        </p:nvSpPr>
        <p:spPr>
          <a:xfrm>
            <a:off x="387927" y="734291"/>
            <a:ext cx="11097491" cy="1754326"/>
          </a:xfrm>
          <a:prstGeom prst="rect">
            <a:avLst/>
          </a:prstGeom>
          <a:noFill/>
        </p:spPr>
        <p:txBody>
          <a:bodyPr wrap="square" rtlCol="0">
            <a:spAutoFit/>
          </a:bodyPr>
          <a:lstStyle/>
          <a:p>
            <a:r>
              <a:rPr lang="es-MX"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Esto es un pequeño resumen de lo que puede hacer este programa, en resumen puedes capturar todo el trafico de lo que manipulas en tus redes desde el mismo operador, si te preguntas si puedes capturar correos y contras, la respuesta es si, pero las contraseñas en principio </a:t>
            </a:r>
            <a:r>
              <a:rPr lang="es-MX" b="1" dirty="0" err="1">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estan</a:t>
            </a:r>
            <a:r>
              <a:rPr lang="es-MX"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encriptados (Modificados con un </a:t>
            </a:r>
            <a:r>
              <a:rPr lang="es-MX" b="1" dirty="0" err="1">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codigo</a:t>
            </a:r>
            <a:r>
              <a:rPr lang="es-MX"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para que tu no lo entiendas, parecido a traducido a otro idioma, pero con </a:t>
            </a:r>
            <a:r>
              <a:rPr lang="es-MX" b="1" dirty="0" err="1">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calculos</a:t>
            </a:r>
            <a:r>
              <a:rPr lang="es-MX"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no letras), así que no, a no ser que te sepas los </a:t>
            </a:r>
            <a:r>
              <a:rPr lang="es-MX" b="1" dirty="0" err="1">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calculos</a:t>
            </a:r>
            <a:r>
              <a:rPr lang="es-MX"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del </a:t>
            </a:r>
            <a:r>
              <a:rPr lang="es-MX" b="1" dirty="0" err="1">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encriptamiento</a:t>
            </a:r>
            <a:r>
              <a:rPr lang="es-MX"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utilizado, que el </a:t>
            </a:r>
            <a:r>
              <a:rPr lang="es-MX" b="1" dirty="0" err="1">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unico</a:t>
            </a:r>
            <a:r>
              <a:rPr lang="es-MX"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que sabe eso debe ser la empresa misma que lo encripta.</a:t>
            </a:r>
          </a:p>
        </p:txBody>
      </p:sp>
    </p:spTree>
    <p:extLst>
      <p:ext uri="{BB962C8B-B14F-4D97-AF65-F5344CB8AC3E}">
        <p14:creationId xmlns:p14="http://schemas.microsoft.com/office/powerpoint/2010/main" val="1813235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996E1D-9072-4973-AD45-345CC2438861}"/>
              </a:ext>
            </a:extLst>
          </p:cNvPr>
          <p:cNvSpPr>
            <a:spLocks noGrp="1"/>
          </p:cNvSpPr>
          <p:nvPr>
            <p:ph type="title"/>
          </p:nvPr>
        </p:nvSpPr>
        <p:spPr>
          <a:xfrm>
            <a:off x="5219700" y="2607469"/>
            <a:ext cx="1752600" cy="1643062"/>
          </a:xfrm>
        </p:spPr>
        <p:txBody>
          <a:bodyPr>
            <a:normAutofit/>
          </a:bodyPr>
          <a:lstStyle/>
          <a:p>
            <a:r>
              <a:rPr lang="es-MX" sz="8800" dirty="0"/>
              <a:t>FIN</a:t>
            </a:r>
          </a:p>
        </p:txBody>
      </p:sp>
    </p:spTree>
    <p:extLst>
      <p:ext uri="{BB962C8B-B14F-4D97-AF65-F5344CB8AC3E}">
        <p14:creationId xmlns:p14="http://schemas.microsoft.com/office/powerpoint/2010/main" val="41715407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TM04033927[[fn=Evento principal]]</Template>
  <TotalTime>98</TotalTime>
  <Words>394</Words>
  <Application>Microsoft Office PowerPoint</Application>
  <PresentationFormat>Panorámica</PresentationFormat>
  <Paragraphs>22</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Impact</vt:lpstr>
      <vt:lpstr>Evento principal</vt:lpstr>
      <vt:lpstr>INSTITUTO TECNOLOGICO DE CANCUN </vt:lpstr>
      <vt:lpstr>Presentación de PowerPoint</vt:lpstr>
      <vt:lpstr>Trafico de datos</vt:lpstr>
      <vt:lpstr>Trafico de datos</vt:lpstr>
      <vt:lpstr>Trafico de datos</vt:lpstr>
      <vt:lpstr>Trafico de datos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TECNOLOGICO DE CANCUN </dc:title>
  <dc:creator>paola lizzett barahona chulim</dc:creator>
  <cp:lastModifiedBy>paola lizzett barahona chulim</cp:lastModifiedBy>
  <cp:revision>8</cp:revision>
  <dcterms:created xsi:type="dcterms:W3CDTF">2020-11-27T22:48:58Z</dcterms:created>
  <dcterms:modified xsi:type="dcterms:W3CDTF">2020-11-30T18:32:23Z</dcterms:modified>
</cp:coreProperties>
</file>