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374A0-18B7-5E04-0B7C-551BB754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809624"/>
            <a:ext cx="11359184" cy="4231273"/>
          </a:xfrm>
        </p:spPr>
        <p:txBody>
          <a:bodyPr anchor="t">
            <a:normAutofit/>
          </a:bodyPr>
          <a:lstStyle/>
          <a:p>
            <a:r>
              <a:rPr lang="es-419" sz="8900" dirty="0" err="1">
                <a:solidFill>
                  <a:srgbClr val="FF0000"/>
                </a:solidFill>
              </a:rPr>
              <a:t>Youtube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>
                <a:solidFill>
                  <a:srgbClr val="FFFFFF"/>
                </a:solidFill>
              </a:rPr>
              <a:t>Channels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br>
              <a:rPr lang="es-419" sz="8900" dirty="0">
                <a:solidFill>
                  <a:srgbClr val="FFFFFF"/>
                </a:solidFill>
              </a:rPr>
            </a:br>
            <a:r>
              <a:rPr lang="es-419" sz="8900" dirty="0">
                <a:solidFill>
                  <a:srgbClr val="FF0000"/>
                </a:solidFill>
              </a:rPr>
              <a:t>Global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/>
              <a:t>Analysis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endParaRPr lang="es-ES" sz="8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BA97-A431-A1A4-8C2B-4903D1F8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4638675"/>
            <a:ext cx="10372725" cy="1660214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419" sz="3200" dirty="0">
                <a:solidFill>
                  <a:srgbClr val="FFFFFF"/>
                </a:solidFill>
              </a:rPr>
              <a:t>IRONHACK </a:t>
            </a:r>
          </a:p>
          <a:p>
            <a:pPr>
              <a:lnSpc>
                <a:spcPct val="110000"/>
              </a:lnSpc>
            </a:pPr>
            <a:r>
              <a:rPr lang="es-419" sz="3200" dirty="0">
                <a:solidFill>
                  <a:srgbClr val="00B0F0"/>
                </a:solidFill>
              </a:rPr>
              <a:t>Data </a:t>
            </a:r>
            <a:r>
              <a:rPr lang="es-419" sz="3200" dirty="0" err="1">
                <a:solidFill>
                  <a:srgbClr val="00B0F0"/>
                </a:solidFill>
              </a:rPr>
              <a:t>Analytics</a:t>
            </a:r>
            <a:r>
              <a:rPr lang="es-419" sz="3200" dirty="0">
                <a:solidFill>
                  <a:srgbClr val="00B0F0"/>
                </a:solidFill>
              </a:rPr>
              <a:t> </a:t>
            </a:r>
            <a:r>
              <a:rPr lang="es-419" sz="3200" dirty="0" err="1">
                <a:solidFill>
                  <a:srgbClr val="00B0F0"/>
                </a:solidFill>
              </a:rPr>
              <a:t>Bootcamp</a:t>
            </a:r>
            <a:endParaRPr lang="es-419" sz="3200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es-419" sz="3200" dirty="0">
                <a:solidFill>
                  <a:schemeClr val="tx2">
                    <a:lumMod val="50000"/>
                  </a:schemeClr>
                </a:solidFill>
              </a:rPr>
              <a:t>Final Project  </a:t>
            </a:r>
            <a:r>
              <a:rPr lang="es-419" sz="3200" dirty="0" err="1">
                <a:solidFill>
                  <a:srgbClr val="FFFFFF"/>
                </a:solidFill>
              </a:rPr>
              <a:t>By</a:t>
            </a:r>
            <a:r>
              <a:rPr lang="es-419" sz="3200" dirty="0">
                <a:solidFill>
                  <a:srgbClr val="FFFFFF"/>
                </a:solidFill>
              </a:rPr>
              <a:t> </a:t>
            </a:r>
            <a:r>
              <a:rPr lang="es-419" sz="3200" dirty="0">
                <a:solidFill>
                  <a:schemeClr val="bg1">
                    <a:lumMod val="95000"/>
                  </a:schemeClr>
                </a:solidFill>
              </a:rPr>
              <a:t>Sergio Burgos 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FDD-4A8B-D095-64DB-FC5178F3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9C21-1E44-1334-03D3-BAA6B714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50B4-9EE0-E1DE-14C7-02BCF18C8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31D8E-FA4E-40EA-DD66-F0D35C201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1745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BjornVTI</vt:lpstr>
      <vt:lpstr>Youtube Channels  Global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Channels  Global Analysis </dc:title>
  <dc:creator>Sergio Andres Burgos Zuleta</dc:creator>
  <cp:lastModifiedBy>Sergio Andres Burgos Zuleta</cp:lastModifiedBy>
  <cp:revision>3</cp:revision>
  <dcterms:created xsi:type="dcterms:W3CDTF">2023-11-02T10:34:44Z</dcterms:created>
  <dcterms:modified xsi:type="dcterms:W3CDTF">2023-11-02T11:02:06Z</dcterms:modified>
</cp:coreProperties>
</file>