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1" autoAdjust="0"/>
    <p:restoredTop sz="84481" autoAdjust="0"/>
  </p:normalViewPr>
  <p:slideViewPr>
    <p:cSldViewPr snapToGrid="0">
      <p:cViewPr varScale="1">
        <p:scale>
          <a:sx n="86" d="100"/>
          <a:sy n="8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11A2-FEC7-4C80-A634-1AC23A7E8988}" type="datetimeFigureOut">
              <a:rPr lang="es-419" smtClean="0"/>
              <a:t>20/8/2019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D3DC-14A1-4CB4-9D90-BDD0AC4CC93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9147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5691-CFF2-4A80-9B6D-67A4F4C02A3C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A4C-9708-407C-B852-EFA65AA54032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406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EBF2-2C96-464B-A1C9-0EC51F0086A7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2B70-5843-45F4-A14B-E351141DEBC9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652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10AC-2854-42D9-B9B5-0B060D23A00F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3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8448-BE6C-4CAA-B37A-9CAF9DDD938F}" type="datetime1">
              <a:rPr lang="es-419" smtClean="0"/>
              <a:t>20/8/2019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785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1385-4F27-440B-AF0D-61EC8E14CF56}" type="datetime1">
              <a:rPr lang="es-419" smtClean="0"/>
              <a:t>20/8/2019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579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E0B0A-9BA7-4941-AC84-0612E3C15440}" type="datetime1">
              <a:rPr lang="es-419" smtClean="0"/>
              <a:t>20/8/2019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103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46AD-4928-438C-B771-8A0C346CBC1C}" type="datetime1">
              <a:rPr lang="es-419" smtClean="0"/>
              <a:t>20/8/2019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543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3F5CAF-9E03-45DB-8BA2-388212E548F9}" type="datetime1">
              <a:rPr lang="es-419" smtClean="0"/>
              <a:t>20/8/2019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241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3C3-0F71-4F2C-89E6-631F2AB6FAF0}" type="datetime1">
              <a:rPr lang="es-419" smtClean="0"/>
              <a:t>20/8/2019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558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F0F472-6349-4F19-AAE5-BC4BC551D6E1}" type="datetime1">
              <a:rPr lang="es-419" smtClean="0"/>
              <a:t>20/8/2019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s-419"/>
              <a:t>Curso de Arduino  -  Escola Piloto  -  Sergio Andres Castaño Giraldo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FDFE31-7387-4941-903E-5E1BCA1B71A9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1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F529-944C-49B5-9376-A23A1DD15A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PWM com 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AFD039-6C58-4BCD-A30B-0F20763E0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SERGIO ANDRES CASTAÑO GIRALDO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2F9D4A-D6DF-4FFE-BFFC-75437EA6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Arduino  -  Escola Piloto  -  Sergio Andres Castaño Giraldo</a:t>
            </a:r>
          </a:p>
        </p:txBody>
      </p:sp>
      <p:pic>
        <p:nvPicPr>
          <p:cNvPr id="6" name="Imagen 5" descr="Imagen que contiene objeto, kit de primeros auxilios&#10;&#10;Descripción generada automáticamente">
            <a:extLst>
              <a:ext uri="{FF2B5EF4-FFF2-40B4-BE49-F238E27FC236}">
                <a16:creationId xmlns:a16="http://schemas.microsoft.com/office/drawing/2014/main" id="{D162D669-4CE4-436A-AF48-552EF8A2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25" y="276842"/>
            <a:ext cx="2007981" cy="13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7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84956-CA5E-490B-9EF2-6229C0B1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PWM com Arduino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3CC455-1399-48B4-93CB-418140AC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sinal PWM com Arduino é gerado nos pinos especificados com o símbolo (~), na maioria das placas Arduino disponíveis comercialmente (aquelas com o microcontrolador ATmega168 ou ATmega328 de núcleo), as saídas PWM ou PWM Output Arduino Eles estão localizados nos pinos 3, 5, 6, 9, 10 e 11. No Arduino </a:t>
            </a:r>
            <a:r>
              <a:rPr lang="pt-BR" dirty="0" err="1"/>
              <a:t>Mega</a:t>
            </a:r>
            <a:r>
              <a:rPr lang="pt-BR" dirty="0"/>
              <a:t>, isso funciona do pino 2 ao 13 e do 44 ao 46.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88C21-A6E9-45B8-AEE0-E0533B82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Resultado de imagen para pines digitales arduino">
            <a:extLst>
              <a:ext uri="{FF2B5EF4-FFF2-40B4-BE49-F238E27FC236}">
                <a16:creationId xmlns:a16="http://schemas.microsoft.com/office/drawing/2014/main" id="{F25076E5-D6F5-4349-AD25-384108FB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6" y="3590796"/>
            <a:ext cx="5790251" cy="264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EF12717E-C77D-4105-A5C8-9AEB22392735}"/>
              </a:ext>
            </a:extLst>
          </p:cNvPr>
          <p:cNvSpPr/>
          <p:nvPr/>
        </p:nvSpPr>
        <p:spPr>
          <a:xfrm>
            <a:off x="599916" y="3590796"/>
            <a:ext cx="5790251" cy="726023"/>
          </a:xfrm>
          <a:prstGeom prst="rect">
            <a:avLst/>
          </a:prstGeom>
          <a:solidFill>
            <a:srgbClr val="FE6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PINOS PWM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D31A371-5666-420F-82E1-90373BE8FE93}"/>
              </a:ext>
            </a:extLst>
          </p:cNvPr>
          <p:cNvSpPr/>
          <p:nvPr/>
        </p:nvSpPr>
        <p:spPr>
          <a:xfrm>
            <a:off x="2743200" y="4316819"/>
            <a:ext cx="797442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39C380D-99D8-47F0-B792-A866A60AF5F8}"/>
              </a:ext>
            </a:extLst>
          </p:cNvPr>
          <p:cNvSpPr/>
          <p:nvPr/>
        </p:nvSpPr>
        <p:spPr>
          <a:xfrm>
            <a:off x="4038006" y="4316819"/>
            <a:ext cx="470199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2D33986-8E06-4A3B-8DA9-DA730C3CCE0F}"/>
              </a:ext>
            </a:extLst>
          </p:cNvPr>
          <p:cNvSpPr/>
          <p:nvPr/>
        </p:nvSpPr>
        <p:spPr>
          <a:xfrm>
            <a:off x="4688356" y="4316819"/>
            <a:ext cx="261682" cy="882502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Resultado de imagen para PWM SIGNAL">
            <a:extLst>
              <a:ext uri="{FF2B5EF4-FFF2-40B4-BE49-F238E27FC236}">
                <a16:creationId xmlns:a16="http://schemas.microsoft.com/office/drawing/2014/main" id="{EA198280-8D31-4B4A-BA7F-AAFA369F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23" y="3403203"/>
            <a:ext cx="4098497" cy="281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12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82592-C103-48EC-BC95-6BDE208F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PWM com Arduino</a:t>
            </a:r>
            <a:endParaRPr lang="pt-B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C13CE-CA75-464A-A237-676BA2D37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sinal PWM com Arduino é um sinal periódico (ou seja, é repetido ao longo do tempo) que podemos modificar seu ciclo de trabalho (</a:t>
            </a:r>
            <a:r>
              <a:rPr lang="pt-BR" b="1" dirty="0" err="1"/>
              <a:t>Duty</a:t>
            </a:r>
            <a:r>
              <a:rPr lang="pt-BR" b="1" dirty="0"/>
              <a:t> </a:t>
            </a:r>
            <a:r>
              <a:rPr lang="pt-BR" b="1" dirty="0" err="1"/>
              <a:t>Cicle</a:t>
            </a:r>
            <a:r>
              <a:rPr lang="pt-BR" b="1" dirty="0"/>
              <a:t> </a:t>
            </a:r>
            <a:r>
              <a:rPr lang="pt-BR" dirty="0"/>
              <a:t>- em inglês).</a:t>
            </a:r>
          </a:p>
          <a:p>
            <a:r>
              <a:rPr lang="pt-BR" dirty="0"/>
              <a:t>Isso é interessante, porque a </a:t>
            </a:r>
            <a:r>
              <a:rPr lang="pt-BR" b="1" dirty="0"/>
              <a:t>tensão média </a:t>
            </a:r>
            <a:r>
              <a:rPr lang="pt-BR" dirty="0"/>
              <a:t>que é aplicada à carga é proporcional ao tempo que o sinal foi mantido em </a:t>
            </a:r>
            <a:r>
              <a:rPr lang="pt-BR" b="1" dirty="0"/>
              <a:t>5v</a:t>
            </a:r>
            <a:r>
              <a:rPr lang="pt-BR" dirty="0"/>
              <a:t> e com isso podemos fazer várias aplicações como controlar o brilho de um LED (PWM Led Arduino), a velocidade de um motor (PWM Arduino Motor</a:t>
            </a:r>
            <a:r>
              <a:rPr lang="pt-BR"/>
              <a:t>), regular resistores </a:t>
            </a:r>
            <a:r>
              <a:rPr lang="pt-BR" dirty="0"/>
              <a:t>de aquecimento através de relés de estado sólido, etc.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46CF80-2BE7-45B5-9206-FBE3CB8B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  <p:pic>
        <p:nvPicPr>
          <p:cNvPr id="1026" name="Picture 2" descr="Resultado de imagen para PWM Led Arduino gif">
            <a:extLst>
              <a:ext uri="{FF2B5EF4-FFF2-40B4-BE49-F238E27FC236}">
                <a16:creationId xmlns:a16="http://schemas.microsoft.com/office/drawing/2014/main" id="{E61008A1-7F93-40E6-91B1-3C5D621C74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500" y="3687644"/>
            <a:ext cx="5497960" cy="31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3B1552F-2B40-4BC2-BEA5-58374DA23EB0}"/>
              </a:ext>
            </a:extLst>
          </p:cNvPr>
          <p:cNvSpPr/>
          <p:nvPr/>
        </p:nvSpPr>
        <p:spPr>
          <a:xfrm>
            <a:off x="7563775" y="4021584"/>
            <a:ext cx="945214" cy="1553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83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B20E-29DA-40E1-8094-3F9A6C7F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PWM LED</a:t>
            </a:r>
          </a:p>
        </p:txBody>
      </p:sp>
      <p:pic>
        <p:nvPicPr>
          <p:cNvPr id="6" name="Marcador de contenido 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C3954EDB-638F-4F42-A6AE-DEF2148F0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34" y="1846263"/>
            <a:ext cx="5465658" cy="4022725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8C364D-91E4-4333-A10B-10BDF875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68134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9095E-9286-4FAA-B83E-0E6A866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PWM MOTOR DC (BOMBA)</a:t>
            </a:r>
            <a:endParaRPr lang="pt-BR" dirty="0"/>
          </a:p>
        </p:txBody>
      </p:sp>
      <p:pic>
        <p:nvPicPr>
          <p:cNvPr id="6" name="Marcador de contenido 5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CCFBE349-3472-4835-8FA8-FF4800582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71" y="1846263"/>
            <a:ext cx="7996984" cy="4022725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614D6E-EE3A-4EA0-8D92-854A01E8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419"/>
              <a:t>Curso de Arduino  -  Escola Piloto  -  Sergio Andres Castaño Giraldo</a:t>
            </a:r>
          </a:p>
        </p:txBody>
      </p:sp>
    </p:spTree>
    <p:extLst>
      <p:ext uri="{BB962C8B-B14F-4D97-AF65-F5344CB8AC3E}">
        <p14:creationId xmlns:p14="http://schemas.microsoft.com/office/powerpoint/2010/main" val="2223552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251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Retrospección</vt:lpstr>
      <vt:lpstr>PWM com Arduino</vt:lpstr>
      <vt:lpstr>PWM com Arduino</vt:lpstr>
      <vt:lpstr>PWM com Arduino</vt:lpstr>
      <vt:lpstr>PWM LED</vt:lpstr>
      <vt:lpstr>PWM MOTOR DC (BOMBA)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Comunicação Serial</dc:title>
  <dc:creator>Sergio</dc:creator>
  <cp:lastModifiedBy>Sergio</cp:lastModifiedBy>
  <cp:revision>100</cp:revision>
  <dcterms:created xsi:type="dcterms:W3CDTF">2019-06-09T17:28:47Z</dcterms:created>
  <dcterms:modified xsi:type="dcterms:W3CDTF">2019-08-20T12:58:07Z</dcterms:modified>
</cp:coreProperties>
</file>