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27/6/2019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5691-CFF2-4A80-9B6D-67A4F4C02A3C}" type="datetime1">
              <a:rPr lang="es-419" smtClean="0"/>
              <a:t>27/6/2019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A4C-9708-407C-B852-EFA65AA54032}" type="datetime1">
              <a:rPr lang="es-419" smtClean="0"/>
              <a:t>27/6/2019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BF2-2C96-464B-A1C9-0EC51F0086A7}" type="datetime1">
              <a:rPr lang="es-419" smtClean="0"/>
              <a:t>27/6/2019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70-5843-45F4-A14B-E351141DEBC9}" type="datetime1">
              <a:rPr lang="es-419" smtClean="0"/>
              <a:t>27/6/2019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0AC-2854-42D9-B9B5-0B060D23A00F}" type="datetime1">
              <a:rPr lang="es-419" smtClean="0"/>
              <a:t>27/6/2019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448-BE6C-4CAA-B37A-9CAF9DDD938F}" type="datetime1">
              <a:rPr lang="es-419" smtClean="0"/>
              <a:t>27/6/2019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85-4F27-440B-AF0D-61EC8E14CF56}" type="datetime1">
              <a:rPr lang="es-419" smtClean="0"/>
              <a:t>27/6/2019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0B0A-9BA7-4941-AC84-0612E3C15440}" type="datetime1">
              <a:rPr lang="es-419" smtClean="0"/>
              <a:t>27/6/2019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6AD-4928-438C-B771-8A0C346CBC1C}" type="datetime1">
              <a:rPr lang="es-419" smtClean="0"/>
              <a:t>27/6/2019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F5CAF-9E03-45DB-8BA2-388212E548F9}" type="datetime1">
              <a:rPr lang="es-419" smtClean="0"/>
              <a:t>27/6/2019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3C3-0F71-4F2C-89E6-631F2AB6FAF0}" type="datetime1">
              <a:rPr lang="es-419" smtClean="0"/>
              <a:t>27/6/2019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0F472-6349-4F19-AAE5-BC4BC551D6E1}" type="datetime1">
              <a:rPr lang="es-419" smtClean="0"/>
              <a:t>27/6/2019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419" b="1" dirty="0">
                <a:solidFill>
                  <a:srgbClr val="FF0000"/>
                </a:solidFill>
              </a:rPr>
              <a:t>DISPLAY LCD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Arduino  -  Escola Piloto  -  Sergio Andres Castaño Giraldo</a:t>
            </a:r>
          </a:p>
        </p:txBody>
      </p:sp>
      <p:pic>
        <p:nvPicPr>
          <p:cNvPr id="6" name="Imagen 5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D162D669-4CE4-436A-AF48-552EF8A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25" y="276842"/>
            <a:ext cx="2007981" cy="13665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AF5784-EACC-4608-9ACF-993759749049}"/>
              </a:ext>
            </a:extLst>
          </p:cNvPr>
          <p:cNvSpPr txBox="1"/>
          <p:nvPr/>
        </p:nvSpPr>
        <p:spPr>
          <a:xfrm>
            <a:off x="4160172" y="4924667"/>
            <a:ext cx="393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sergio@peq.coppe.ufrj.br</a:t>
            </a:r>
          </a:p>
        </p:txBody>
      </p:sp>
      <p:pic>
        <p:nvPicPr>
          <p:cNvPr id="1028" name="Picture 4" descr="Resultado de imagen para escola piloto peq">
            <a:extLst>
              <a:ext uri="{FF2B5EF4-FFF2-40B4-BE49-F238E27FC236}">
                <a16:creationId xmlns:a16="http://schemas.microsoft.com/office/drawing/2014/main" id="{B6D182A9-9728-4AD5-B916-0F5CB6A9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9" y="156076"/>
            <a:ext cx="4506805" cy="238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49DA6-8452-4063-A1A3-55F732BA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DISPLAY LCD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1E318-8DF5-4F33-91E0-3C048A14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Um LCD é a forma mais barata e simples de fornecer aos nossos projetos uma tela que nos permite visualizar resultados importantes do projeto com o Arduino.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Tamanhos: LCD 16x2 (2 linhas e 16 caracteres), 20x4, 20x2 e 40x2.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B2DE92-DC5C-4A28-8C33-C299C344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Resultado de imagen para display lcd">
            <a:extLst>
              <a:ext uri="{FF2B5EF4-FFF2-40B4-BE49-F238E27FC236}">
                <a16:creationId xmlns:a16="http://schemas.microsoft.com/office/drawing/2014/main" id="{12BDC609-BB51-4F33-9CCF-EACCDA1B5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105606"/>
            <a:ext cx="9907480" cy="32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8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AF4EE-775F-4C00-951F-C01A1D7A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DISPLAY LCD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DC9E7-E399-438B-9522-C810BF0A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Para o LCD mostrar os caráteres precisa de um controlador, o mais popular é o </a:t>
            </a:r>
            <a:r>
              <a:rPr lang="pt-BR" b="1" dirty="0"/>
              <a:t>Hitachi HD44780</a:t>
            </a:r>
            <a:r>
              <a:rPr lang="pt-BR" dirty="0"/>
              <a:t>, que trabalha com </a:t>
            </a:r>
            <a:r>
              <a:rPr lang="pt-BR" dirty="0" err="1"/>
              <a:t>LCDs</a:t>
            </a:r>
            <a:r>
              <a:rPr lang="pt-BR" dirty="0"/>
              <a:t> monocromáticos de até 80 caracteres alfanuméricos e símbolos.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C3D1B6-E031-4B73-91CB-5227AC7C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17606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AF4EE-775F-4C00-951F-C01A1D7A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DISPLAY LCD 16x2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DC9E7-E399-438B-9522-C810BF0A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Esse</a:t>
            </a:r>
            <a:r>
              <a:rPr lang="pt-BR" b="1" dirty="0"/>
              <a:t> display LCD</a:t>
            </a:r>
            <a:r>
              <a:rPr lang="pt-BR" dirty="0"/>
              <a:t> tem 16 colunas e 2 linhas, com </a:t>
            </a:r>
            <a:r>
              <a:rPr lang="pt-BR" dirty="0" err="1"/>
              <a:t>backlight</a:t>
            </a:r>
            <a:r>
              <a:rPr lang="pt-BR" dirty="0"/>
              <a:t> (luz de fundo) azul e letras na cor branca ou </a:t>
            </a:r>
            <a:r>
              <a:rPr lang="pt-BR" dirty="0" err="1"/>
              <a:t>backlight</a:t>
            </a:r>
            <a:r>
              <a:rPr lang="pt-BR" dirty="0"/>
              <a:t> verde e letras na cor preta. Para conexão, são 16 pinos, dos quais usamos 12 para uma conexão básica, já incluindo as conexões de alimentação (pinos 1 e 2), </a:t>
            </a:r>
            <a:r>
              <a:rPr lang="pt-BR" dirty="0" err="1"/>
              <a:t>backlight</a:t>
            </a:r>
            <a:r>
              <a:rPr lang="pt-BR" dirty="0"/>
              <a:t> (pinos 15 e 16) e contraste (pino 3).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C3D1B6-E031-4B73-91CB-5227AC7C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09325C-D18E-4D5C-B1A4-F05C37D6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94" y="3100994"/>
            <a:ext cx="2798695" cy="3197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ED3CB9-EEC5-4458-BF7E-DE04CB90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70" y="2848196"/>
            <a:ext cx="4403001" cy="34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B6E95-62A9-4358-AB70-D10F18B9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CONEXÃO DISPLAY LCD 16x2</a:t>
            </a:r>
            <a:endParaRPr lang="pt-B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5DA8DC-ABF8-44D2-A28A-381DB313F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85" y="1864560"/>
            <a:ext cx="5212696" cy="446802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0F924D-994D-4B3A-AC34-23A7C83F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28782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5BB52-4193-474C-A1AF-7D4506B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PROGRAMAÇÃO DISPLAY LCD 16x2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49D3B-1FCA-4DD7-A5BC-0811A441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uso do LCD usaremos uma biblioteca própria do Arduino conhecida como: </a:t>
            </a:r>
            <a:r>
              <a:rPr lang="es-ES" b="1" dirty="0" err="1"/>
              <a:t>LiquidCrystal</a:t>
            </a:r>
            <a:r>
              <a:rPr lang="es-ES" b="1" dirty="0"/>
              <a:t>.</a:t>
            </a:r>
          </a:p>
          <a:p>
            <a:r>
              <a:rPr lang="pt-BR" dirty="0"/>
              <a:t>Incluímos a biblioteca no cabeçalho do programa</a:t>
            </a:r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D941B7-817C-4F91-80CD-D92A1B49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55651D-1E60-4EE0-9D91-3D1785BC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64" y="2778711"/>
            <a:ext cx="4473516" cy="5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5BB52-4193-474C-A1AF-7D4506B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PROGRAMAÇÃO DISPLAY LCD 16x2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49D3B-1FCA-4DD7-A5BC-0811A441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Definimos os pinos do Arduino a serem utilizados com o LCD</a:t>
            </a:r>
          </a:p>
          <a:p>
            <a:endParaRPr lang="pt-BR" dirty="0"/>
          </a:p>
          <a:p>
            <a:r>
              <a:rPr lang="pt-BR" dirty="0"/>
              <a:t>Geralmente o pino RW é colocado em GND e assim economizamos um pino do Arduino, com isso podemos definir os pinos como: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D941B7-817C-4F91-80CD-D92A1B49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403DF1-0F6C-476C-9B64-7CC5F91C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07" y="2242763"/>
            <a:ext cx="9032346" cy="4609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F1EBF1-6E87-4283-A69F-D2C4FB3D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35" y="3312680"/>
            <a:ext cx="9108329" cy="4609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F4A9C8A-CF45-4941-AD8D-6D94A0C1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85" y="3984038"/>
            <a:ext cx="4403001" cy="34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5BB52-4193-474C-A1AF-7D4506B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PROGRAMAÇÃO DISPLAY LCD 16x2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49D3B-1FCA-4DD7-A5BC-0811A441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inicializa o tipo de LCD a ser utilizado no projeto dentro do </a:t>
            </a:r>
            <a:r>
              <a:rPr lang="pt-BR" dirty="0" err="1"/>
              <a:t>void</a:t>
            </a:r>
            <a:r>
              <a:rPr lang="pt-BR" dirty="0"/>
              <a:t> setup.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definir as coordenadas do cursor do LCD usamos</a:t>
            </a:r>
          </a:p>
          <a:p>
            <a:endParaRPr lang="pt-BR" dirty="0"/>
          </a:p>
          <a:p>
            <a:r>
              <a:rPr lang="pt-BR" dirty="0"/>
              <a:t>Para imprimir uma mensagem:</a:t>
            </a:r>
          </a:p>
          <a:p>
            <a:endParaRPr lang="pt-BR" dirty="0"/>
          </a:p>
          <a:p>
            <a:r>
              <a:rPr lang="pt-BR" dirty="0"/>
              <a:t>Para ligar ou desligar o cursor: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D941B7-817C-4F91-80CD-D92A1B49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9F3CB5-C980-4A04-84EE-2CA8B71B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67" y="2106109"/>
            <a:ext cx="6517368" cy="11674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B3ED9D-8D56-4C41-BED1-91C79710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56" y="3532625"/>
            <a:ext cx="7559055" cy="5961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38D2DB7-3AA0-4717-8BC6-9AE53046A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632" y="4421365"/>
            <a:ext cx="5503546" cy="5961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EDA164-4148-4F86-BABB-2A599727D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308" y="5058668"/>
            <a:ext cx="2502763" cy="12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ADB59-3D61-4B29-95D8-5FC1A60B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EXEMPLO DISPLAY LCD 16x2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6ADC0-8B70-4FE8-A086-0768957E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Escrever a palavra “Escola” na linha 1 do LCD e “Piloto” na linha dois do LCD com intermitência no cursor.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4244A3-691B-437A-8A29-619DCA0D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0F13B3-20B6-483D-BDA7-D95A4F54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07" y="2637342"/>
            <a:ext cx="4197186" cy="35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497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339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Retrospección</vt:lpstr>
      <vt:lpstr>DISPLAY LCD</vt:lpstr>
      <vt:lpstr>DISPLAY LCD</vt:lpstr>
      <vt:lpstr>DISPLAY LCD</vt:lpstr>
      <vt:lpstr>DISPLAY LCD 16x2</vt:lpstr>
      <vt:lpstr>CONEXÃO DISPLAY LCD 16x2</vt:lpstr>
      <vt:lpstr>PROGRAMAÇÃO DISPLAY LCD 16x2</vt:lpstr>
      <vt:lpstr>PROGRAMAÇÃO DISPLAY LCD 16x2</vt:lpstr>
      <vt:lpstr>PROGRAMAÇÃO DISPLAY LCD 16x2</vt:lpstr>
      <vt:lpstr>EXEMPLO DISPLAY LCD 16x2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Serial</dc:title>
  <dc:creator>Sergio</dc:creator>
  <cp:lastModifiedBy>Sergio</cp:lastModifiedBy>
  <cp:revision>24</cp:revision>
  <dcterms:created xsi:type="dcterms:W3CDTF">2019-06-09T17:28:47Z</dcterms:created>
  <dcterms:modified xsi:type="dcterms:W3CDTF">2019-06-27T11:10:24Z</dcterms:modified>
</cp:coreProperties>
</file>