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BC3AA-DA2A-4C02-9468-622133596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0F3DF1-BA7B-451B-91E8-4D5214195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A. </a:t>
            </a:r>
            <a:r>
              <a:rPr lang="en-US" dirty="0" err="1"/>
              <a:t>Castaño</a:t>
            </a:r>
            <a:r>
              <a:rPr lang="en-US" dirty="0"/>
              <a:t> </a:t>
            </a:r>
            <a:r>
              <a:rPr lang="en-US" dirty="0" err="1"/>
              <a:t>Giraldo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8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E7E74-259A-4035-A6CF-2FC78717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PRO MINI</a:t>
            </a:r>
          </a:p>
        </p:txBody>
      </p:sp>
      <p:pic>
        <p:nvPicPr>
          <p:cNvPr id="7170" name="Picture 2" descr="arduino pro mini">
            <a:extLst>
              <a:ext uri="{FF2B5EF4-FFF2-40B4-BE49-F238E27FC236}">
                <a16:creationId xmlns:a16="http://schemas.microsoft.com/office/drawing/2014/main" id="{FAFE5D3D-F494-4A27-8EA9-6BC5A8A109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83253"/>
            <a:ext cx="6281738" cy="30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1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2B1EF-7878-4526-8A89-E9BD0F7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EXPLORA</a:t>
            </a:r>
          </a:p>
        </p:txBody>
      </p:sp>
      <p:pic>
        <p:nvPicPr>
          <p:cNvPr id="8194" name="Picture 2" descr="arduino esplora">
            <a:extLst>
              <a:ext uri="{FF2B5EF4-FFF2-40B4-BE49-F238E27FC236}">
                <a16:creationId xmlns:a16="http://schemas.microsoft.com/office/drawing/2014/main" id="{2AFF173B-CEC2-48E6-B768-8171BEDB8C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83253"/>
            <a:ext cx="6281738" cy="30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4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ipos de arduino">
            <a:extLst>
              <a:ext uri="{FF2B5EF4-FFF2-40B4-BE49-F238E27FC236}">
                <a16:creationId xmlns:a16="http://schemas.microsoft.com/office/drawing/2014/main" id="{151FFA7C-4614-487F-9BEC-C22E6884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795338"/>
            <a:ext cx="740092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5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46602-6B3F-4CEA-9049-F666E51D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  <a:br>
              <a:rPr lang="en-US" dirty="0"/>
            </a:br>
            <a:r>
              <a:rPr lang="en-US" dirty="0"/>
              <a:t>OPEN SOURCE COMUNITY</a:t>
            </a:r>
          </a:p>
        </p:txBody>
      </p:sp>
      <p:pic>
        <p:nvPicPr>
          <p:cNvPr id="4" name="Picture 2" descr="arduino uno">
            <a:extLst>
              <a:ext uri="{FF2B5EF4-FFF2-40B4-BE49-F238E27FC236}">
                <a16:creationId xmlns:a16="http://schemas.microsoft.com/office/drawing/2014/main" id="{AF276761-1DF1-4419-9C13-5BFB3890EFF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410" y="803275"/>
            <a:ext cx="4846767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30AA859-46E0-4118-B258-87DC03D2A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/>
              <a:t>Inteligência Coletiva: </a:t>
            </a:r>
            <a:r>
              <a:rPr lang="pt-BR" dirty="0"/>
              <a:t>Software e Hardware aberto</a:t>
            </a:r>
          </a:p>
        </p:txBody>
      </p:sp>
    </p:spTree>
    <p:extLst>
      <p:ext uri="{BB962C8B-B14F-4D97-AF65-F5344CB8AC3E}">
        <p14:creationId xmlns:p14="http://schemas.microsoft.com/office/powerpoint/2010/main" val="150332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Imagem relacionada">
            <a:extLst>
              <a:ext uri="{FF2B5EF4-FFF2-40B4-BE49-F238E27FC236}">
                <a16:creationId xmlns:a16="http://schemas.microsoft.com/office/drawing/2014/main" id="{620945A5-D27A-4A92-A1D4-F16E55DA7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01" y="-754743"/>
            <a:ext cx="3940581" cy="39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Resultado de imagem para hernando barragan wiring">
            <a:extLst>
              <a:ext uri="{FF2B5EF4-FFF2-40B4-BE49-F238E27FC236}">
                <a16:creationId xmlns:a16="http://schemas.microsoft.com/office/drawing/2014/main" id="{6EFD3A37-049F-4869-8F0B-C2762EC56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1" y="2988244"/>
            <a:ext cx="4255907" cy="33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6253C8-5E3F-45E6-B5CD-8FFA7966F385}"/>
              </a:ext>
            </a:extLst>
          </p:cNvPr>
          <p:cNvSpPr txBox="1"/>
          <p:nvPr/>
        </p:nvSpPr>
        <p:spPr>
          <a:xfrm>
            <a:off x="1052605" y="2405848"/>
            <a:ext cx="300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HERNANDO BARRAGÁN</a:t>
            </a:r>
          </a:p>
        </p:txBody>
      </p:sp>
      <p:pic>
        <p:nvPicPr>
          <p:cNvPr id="10244" name="Picture 4" descr="Resultado de imagem para hernando barragan wiring">
            <a:extLst>
              <a:ext uri="{FF2B5EF4-FFF2-40B4-BE49-F238E27FC236}">
                <a16:creationId xmlns:a16="http://schemas.microsoft.com/office/drawing/2014/main" id="{51D53E5A-7984-4847-8145-D96359323B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49" y="3671888"/>
            <a:ext cx="3605715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ARDUINO">
            <a:extLst>
              <a:ext uri="{FF2B5EF4-FFF2-40B4-BE49-F238E27FC236}">
                <a16:creationId xmlns:a16="http://schemas.microsoft.com/office/drawing/2014/main" id="{86D99F61-5E4B-4DCB-9117-F815FAFAD5E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43" y="735628"/>
            <a:ext cx="3333869" cy="245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A86A535-F05B-4D51-8216-01E9BE0DA771}"/>
              </a:ext>
            </a:extLst>
          </p:cNvPr>
          <p:cNvSpPr txBox="1"/>
          <p:nvPr/>
        </p:nvSpPr>
        <p:spPr>
          <a:xfrm>
            <a:off x="4865385" y="366296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Processing</a:t>
            </a:r>
          </a:p>
          <a:p>
            <a:pPr algn="ctr"/>
            <a:r>
              <a:rPr lang="en-US" b="1" dirty="0"/>
              <a:t>MIT</a:t>
            </a:r>
          </a:p>
          <a:p>
            <a:pPr algn="ctr"/>
            <a:r>
              <a:rPr lang="en-US" b="1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95362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635B7-A3BC-44F6-947B-4BBE8990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pic>
        <p:nvPicPr>
          <p:cNvPr id="1026" name="Picture 2" descr="arduino uno">
            <a:extLst>
              <a:ext uri="{FF2B5EF4-FFF2-40B4-BE49-F238E27FC236}">
                <a16:creationId xmlns:a16="http://schemas.microsoft.com/office/drawing/2014/main" id="{5026CD7F-757F-49A3-B504-E4A8FB8677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83253"/>
            <a:ext cx="6281738" cy="30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1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9D81E-EBF7-41E0-B078-4D0AF3B4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MEGA 2560</a:t>
            </a:r>
          </a:p>
        </p:txBody>
      </p:sp>
      <p:pic>
        <p:nvPicPr>
          <p:cNvPr id="2050" name="Picture 2" descr="arduino mega 2560">
            <a:extLst>
              <a:ext uri="{FF2B5EF4-FFF2-40B4-BE49-F238E27FC236}">
                <a16:creationId xmlns:a16="http://schemas.microsoft.com/office/drawing/2014/main" id="{67DCE30C-616E-4416-B55E-665904D98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83253"/>
            <a:ext cx="6281738" cy="30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9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869D-83DC-4125-8EF5-DF4A0015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LEONARDO</a:t>
            </a:r>
          </a:p>
        </p:txBody>
      </p:sp>
      <p:pic>
        <p:nvPicPr>
          <p:cNvPr id="3074" name="Picture 2" descr="arduino leonardo">
            <a:extLst>
              <a:ext uri="{FF2B5EF4-FFF2-40B4-BE49-F238E27FC236}">
                <a16:creationId xmlns:a16="http://schemas.microsoft.com/office/drawing/2014/main" id="{79858316-A35D-4A0E-A8C7-52FA25AECA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83253"/>
            <a:ext cx="6281738" cy="30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8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15291-953D-4640-8137-2E6A2591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DUE</a:t>
            </a:r>
          </a:p>
        </p:txBody>
      </p:sp>
      <p:pic>
        <p:nvPicPr>
          <p:cNvPr id="4098" name="Picture 2" descr="arduino due">
            <a:extLst>
              <a:ext uri="{FF2B5EF4-FFF2-40B4-BE49-F238E27FC236}">
                <a16:creationId xmlns:a16="http://schemas.microsoft.com/office/drawing/2014/main" id="{13CA62E8-5F1A-48C7-B44D-37CBE25C4D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83253"/>
            <a:ext cx="6281738" cy="30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71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39E8B-B040-4DA7-AD3F-2D448398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MEGA ADK</a:t>
            </a:r>
          </a:p>
        </p:txBody>
      </p:sp>
      <p:pic>
        <p:nvPicPr>
          <p:cNvPr id="5122" name="Picture 2" descr="arduino mega adk">
            <a:extLst>
              <a:ext uri="{FF2B5EF4-FFF2-40B4-BE49-F238E27FC236}">
                <a16:creationId xmlns:a16="http://schemas.microsoft.com/office/drawing/2014/main" id="{C1A03216-33DB-4C88-88CB-EA9DAF3130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83253"/>
            <a:ext cx="6281738" cy="30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0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6D6F-6C30-4B92-B433-C98FCD6C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NANO</a:t>
            </a:r>
          </a:p>
        </p:txBody>
      </p:sp>
      <p:pic>
        <p:nvPicPr>
          <p:cNvPr id="6146" name="Picture 2" descr="arduino nano">
            <a:extLst>
              <a:ext uri="{FF2B5EF4-FFF2-40B4-BE49-F238E27FC236}">
                <a16:creationId xmlns:a16="http://schemas.microsoft.com/office/drawing/2014/main" id="{96DEBF23-E024-4EDE-A7A5-026FA75E77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83253"/>
            <a:ext cx="6281738" cy="30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946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345</TotalTime>
  <Words>39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ARDUINO</vt:lpstr>
      <vt:lpstr>ARDUINO OPEN SOURCE COMUNITY</vt:lpstr>
      <vt:lpstr>Presentación de PowerPoint</vt:lpstr>
      <vt:lpstr>ARDUINO UNO</vt:lpstr>
      <vt:lpstr>ARDUINO MEGA 2560</vt:lpstr>
      <vt:lpstr>ARDUINO LEONARDO</vt:lpstr>
      <vt:lpstr>ARDUINO DUE</vt:lpstr>
      <vt:lpstr>ARDUINO MEGA ADK</vt:lpstr>
      <vt:lpstr>ARDUINO NANO</vt:lpstr>
      <vt:lpstr>ARDUINO PRO MINI</vt:lpstr>
      <vt:lpstr>ARDUINO EXPLORA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</dc:title>
  <dc:creator>Sergio</dc:creator>
  <cp:lastModifiedBy>Sergio</cp:lastModifiedBy>
  <cp:revision>4</cp:revision>
  <dcterms:created xsi:type="dcterms:W3CDTF">2019-04-12T21:06:00Z</dcterms:created>
  <dcterms:modified xsi:type="dcterms:W3CDTF">2019-04-13T02:51:42Z</dcterms:modified>
</cp:coreProperties>
</file>