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E11A2-FEC7-4C80-A634-1AC23A7E8988}" type="datetimeFigureOut">
              <a:rPr lang="es-419" smtClean="0"/>
              <a:t>5/5/2019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3D3DC-14A1-4CB4-9D90-BDD0AC4CC9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91479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5691-CFF2-4A80-9B6D-67A4F4C02A3C}" type="datetime1">
              <a:rPr lang="es-419" smtClean="0"/>
              <a:t>5/5/2019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88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FA4C-9708-407C-B852-EFA65AA54032}" type="datetime1">
              <a:rPr lang="es-419" smtClean="0"/>
              <a:t>5/5/2019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4069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EBF2-2C96-464B-A1C9-0EC51F0086A7}" type="datetime1">
              <a:rPr lang="es-419" smtClean="0"/>
              <a:t>5/5/2019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4015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2B70-5843-45F4-A14B-E351141DEBC9}" type="datetime1">
              <a:rPr lang="es-419" smtClean="0"/>
              <a:t>5/5/2019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4652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0AC-2854-42D9-B9B5-0B060D23A00F}" type="datetime1">
              <a:rPr lang="es-419" smtClean="0"/>
              <a:t>5/5/2019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63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8448-BE6C-4CAA-B37A-9CAF9DDD938F}" type="datetime1">
              <a:rPr lang="es-419" smtClean="0"/>
              <a:t>5/5/2019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0785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1385-4F27-440B-AF0D-61EC8E14CF56}" type="datetime1">
              <a:rPr lang="es-419" smtClean="0"/>
              <a:t>5/5/2019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579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0B0A-9BA7-4941-AC84-0612E3C15440}" type="datetime1">
              <a:rPr lang="es-419" smtClean="0"/>
              <a:t>5/5/2019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1038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46AD-4928-438C-B771-8A0C346CBC1C}" type="datetime1">
              <a:rPr lang="es-419" smtClean="0"/>
              <a:t>5/5/2019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0543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3F5CAF-9E03-45DB-8BA2-388212E548F9}" type="datetime1">
              <a:rPr lang="es-419" smtClean="0"/>
              <a:t>5/5/2019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6241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43C3-0F71-4F2C-89E6-631F2AB6FAF0}" type="datetime1">
              <a:rPr lang="es-419" smtClean="0"/>
              <a:t>5/5/2019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1558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EF0F472-6349-4F19-AAE5-BC4BC551D6E1}" type="datetime1">
              <a:rPr lang="es-419" smtClean="0"/>
              <a:t>5/5/2019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01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4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.png"/><Relationship Id="rId4" Type="http://schemas.openxmlformats.org/officeDocument/2006/relationships/tags" Target="../tags/tag5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5F529-944C-49B5-9376-A23A1DD15A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419" b="1" dirty="0">
                <a:solidFill>
                  <a:srgbClr val="FF0000"/>
                </a:solidFill>
              </a:rPr>
              <a:t>ENTRADAS DIGITAIS DO ARDUINO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AFD039-6C58-4BCD-A30B-0F20763E08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/>
              <a:t>SERGIO ANDRES CASTAÑO GIRALDO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2F9D4A-D6DF-4FFE-BFFC-75437EA6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Curso de Arduino  -  Escola Piloto  -  Sergio Andres Castaño Giraldo</a:t>
            </a:r>
          </a:p>
        </p:txBody>
      </p:sp>
      <p:pic>
        <p:nvPicPr>
          <p:cNvPr id="6" name="Imagen 5" descr="Imagen que contiene objeto, kit de primeros auxilios&#10;&#10;Descripción generada automáticamente">
            <a:extLst>
              <a:ext uri="{FF2B5EF4-FFF2-40B4-BE49-F238E27FC236}">
                <a16:creationId xmlns:a16="http://schemas.microsoft.com/office/drawing/2014/main" id="{D162D669-4CE4-436A-AF48-552EF8A24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625" y="276842"/>
            <a:ext cx="2007981" cy="136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78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B80E6-8B9D-4366-9B9C-CB8E58AB6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Botões ou switches no Arduino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AA3850-2B2A-4A59-A0A0-EC628F45C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5122" name="Picture 2" descr="Boton Arduino">
            <a:extLst>
              <a:ext uri="{FF2B5EF4-FFF2-40B4-BE49-F238E27FC236}">
                <a16:creationId xmlns:a16="http://schemas.microsoft.com/office/drawing/2014/main" id="{F6A1BA1F-53E1-4051-8C97-C0FFA68FBD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838" y="1737360"/>
            <a:ext cx="5239981" cy="45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96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FDAB726-E544-4E42-8346-425CFA068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FF0000"/>
                </a:solidFill>
              </a:rPr>
              <a:t>O QUE É UMA ENTRADA DIGITAL?</a:t>
            </a:r>
            <a:endParaRPr lang="pt-BR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B55EE73-C200-4C33-AB71-2C8A46B8D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Nos circuitos eletrônicos digitais, uma entrada digital é </a:t>
            </a:r>
            <a:r>
              <a:rPr lang="pt-BR" b="1" dirty="0"/>
              <a:t>um pino do microcontrolador </a:t>
            </a:r>
            <a:r>
              <a:rPr lang="pt-BR" dirty="0"/>
              <a:t>que pode tomar unicamente dois estados (binário).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Estado Alto – Verdadeiro – 5v – 3.3v – 1 Lógico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Estado Baixo – Falso – 0v – 0 Lógico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F6EE96D-F3D8-4EE8-846F-3E81CEBD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1026" name="Picture 2" descr="https://controlautomaticoeducacion.com/wp-content/uploads/Se%C3%B1al-Digital.png">
            <a:extLst>
              <a:ext uri="{FF2B5EF4-FFF2-40B4-BE49-F238E27FC236}">
                <a16:creationId xmlns:a16="http://schemas.microsoft.com/office/drawing/2014/main" id="{A62ABAC5-F0FD-40AC-A947-671AA34CC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7" y="3821219"/>
            <a:ext cx="576262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01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C9024-43CA-4934-B974-05F07E9D8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FF0000"/>
                </a:solidFill>
              </a:rPr>
              <a:t>ENTRADAS DIGITAIS DO ARDUINO</a:t>
            </a:r>
            <a:endParaRPr lang="pt-BR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714F3AF-343D-412F-A879-24AC4C5510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Pino 0 – 13: Pinos digitais que podem ser usados como Saídas ou Entradas.</a:t>
            </a:r>
          </a:p>
          <a:p>
            <a:pPr>
              <a:buFont typeface="Wingdings" panose="05000000000000000000" pitchFamily="2" charset="2"/>
              <a:buChar char="v"/>
            </a:pPr>
            <a:endParaRPr lang="pt-B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81C3D36-260B-4BB5-B2D0-8F78C891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2050" name="Picture 2" descr="Image result for arduino">
            <a:extLst>
              <a:ext uri="{FF2B5EF4-FFF2-40B4-BE49-F238E27FC236}">
                <a16:creationId xmlns:a16="http://schemas.microsoft.com/office/drawing/2014/main" id="{3739B986-7643-4EB0-A359-9C9112DE264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2042582"/>
            <a:ext cx="4938712" cy="363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29ACD262-3E30-4557-B6D9-30361D9FBDB7}"/>
              </a:ext>
            </a:extLst>
          </p:cNvPr>
          <p:cNvSpPr/>
          <p:nvPr/>
        </p:nvSpPr>
        <p:spPr>
          <a:xfrm>
            <a:off x="3364636" y="2042581"/>
            <a:ext cx="2503503" cy="88704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62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AA98F-EA3D-4225-B42C-EEDA617FD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419" b="1" dirty="0">
                <a:solidFill>
                  <a:srgbClr val="FF0000"/>
                </a:solidFill>
              </a:rPr>
              <a:t>Para que serve </a:t>
            </a:r>
            <a:r>
              <a:rPr lang="es-419" b="1" dirty="0" err="1">
                <a:solidFill>
                  <a:srgbClr val="FF0000"/>
                </a:solidFill>
              </a:rPr>
              <a:t>uma</a:t>
            </a:r>
            <a:r>
              <a:rPr lang="es-419" b="1" dirty="0">
                <a:solidFill>
                  <a:srgbClr val="FF0000"/>
                </a:solidFill>
              </a:rPr>
              <a:t> Entrada Digital?</a:t>
            </a:r>
            <a:endParaRPr lang="pt-BR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799373-9664-44DB-8F8C-1C9D779A6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Serve para interatuar com o mundo físico real. Ler o que está acontecendo.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E4B919-EA84-4598-A54F-F5F396DA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7" name="Picture 2" descr="Image result for arduino">
            <a:extLst>
              <a:ext uri="{FF2B5EF4-FFF2-40B4-BE49-F238E27FC236}">
                <a16:creationId xmlns:a16="http://schemas.microsoft.com/office/drawing/2014/main" id="{6A9CF8C1-BE8E-4ECD-BDAC-0F35736A9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4730">
            <a:off x="963037" y="3234912"/>
            <a:ext cx="2968646" cy="218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0775B581-5307-48A7-94E5-F92A758547EB}"/>
              </a:ext>
            </a:extLst>
          </p:cNvPr>
          <p:cNvSpPr/>
          <p:nvPr/>
        </p:nvSpPr>
        <p:spPr>
          <a:xfrm rot="10800000">
            <a:off x="4520116" y="3616385"/>
            <a:ext cx="670985" cy="821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10A587C5-D47E-40AD-827F-E35EAFE88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427" y="2328051"/>
            <a:ext cx="1661929" cy="166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pulsador">
            <a:extLst>
              <a:ext uri="{FF2B5EF4-FFF2-40B4-BE49-F238E27FC236}">
                <a16:creationId xmlns:a16="http://schemas.microsoft.com/office/drawing/2014/main" id="{F498BD2C-076A-4EF6-89C4-F59FB4BC2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546" y="2326631"/>
            <a:ext cx="1898527" cy="166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sensor de proximidade">
            <a:extLst>
              <a:ext uri="{FF2B5EF4-FFF2-40B4-BE49-F238E27FC236}">
                <a16:creationId xmlns:a16="http://schemas.microsoft.com/office/drawing/2014/main" id="{C1BFAFD5-5FD0-4638-B93B-B8D92DA00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872" y="4100382"/>
            <a:ext cx="2064058" cy="206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m relacionada">
            <a:extLst>
              <a:ext uri="{FF2B5EF4-FFF2-40B4-BE49-F238E27FC236}">
                <a16:creationId xmlns:a16="http://schemas.microsoft.com/office/drawing/2014/main" id="{A7CA3143-EE8E-4DC4-A768-8150B882B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622" y="3952709"/>
            <a:ext cx="2064058" cy="206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12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51372-9BD2-4EA3-8702-69DDB4D4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Tensão das Entradas Digitais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AAB7C9-AB8D-4B1A-8502-CAA6B07EC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pt-BR" dirty="0"/>
              <a:t>Só poderemos entrar com uma tensão de 5v ou de 3,3v para o Arduino nano.</a:t>
            </a:r>
          </a:p>
          <a:p>
            <a:r>
              <a:rPr lang="pt-BR" dirty="0"/>
              <a:t>Se se tem uma tensão maior do que 5vm pode se usar um divisor de tensão na entrada do Arduino:</a:t>
            </a:r>
          </a:p>
          <a:p>
            <a:pPr lvl="8"/>
            <a:r>
              <a:rPr lang="pt-BR" dirty="0"/>
              <a:t>                                                                 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23B961-F94F-4C9A-B0C7-91B1F3AE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03AA584-5521-4814-9563-2DF278AA9283}"/>
              </a:ext>
            </a:extLst>
          </p:cNvPr>
          <p:cNvSpPr/>
          <p:nvPr/>
        </p:nvSpPr>
        <p:spPr>
          <a:xfrm>
            <a:off x="11336784" y="2752078"/>
            <a:ext cx="855216" cy="14922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Divisor de Voltaje">
            <a:extLst>
              <a:ext uri="{FF2B5EF4-FFF2-40B4-BE49-F238E27FC236}">
                <a16:creationId xmlns:a16="http://schemas.microsoft.com/office/drawing/2014/main" id="{4E42C6B5-DF89-4364-9F52-BA265F3E8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390" y="3366739"/>
            <a:ext cx="16192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32E2F1D-123D-4C32-B0BE-1D61929D3CB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069" y="3689673"/>
            <a:ext cx="2087619" cy="55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0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51372-9BD2-4EA3-8702-69DDB4D4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Tensão das Entradas Digitais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AAB7C9-AB8D-4B1A-8502-CAA6B07EC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pt-BR" dirty="0"/>
              <a:t>Só poderemos entrar com uma tensão de 5v ou de 3,3v para o Arduino nano.</a:t>
            </a:r>
          </a:p>
          <a:p>
            <a:pPr lvl="8"/>
            <a:r>
              <a:rPr lang="pt-BR" dirty="0"/>
              <a:t>                                                                 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23B961-F94F-4C9A-B0C7-91B1F3AE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5" name="Picture 2" descr="Image result for arduino">
            <a:extLst>
              <a:ext uri="{FF2B5EF4-FFF2-40B4-BE49-F238E27FC236}">
                <a16:creationId xmlns:a16="http://schemas.microsoft.com/office/drawing/2014/main" id="{0CCF3191-0407-418A-A773-4BDFE3E7F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617900" y="2949887"/>
            <a:ext cx="3522190" cy="258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703AA584-5521-4814-9563-2DF278AA9283}"/>
              </a:ext>
            </a:extLst>
          </p:cNvPr>
          <p:cNvSpPr/>
          <p:nvPr/>
        </p:nvSpPr>
        <p:spPr>
          <a:xfrm>
            <a:off x="11336784" y="2752078"/>
            <a:ext cx="855216" cy="14922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Divisor de Voltaje">
            <a:extLst>
              <a:ext uri="{FF2B5EF4-FFF2-40B4-BE49-F238E27FC236}">
                <a16:creationId xmlns:a16="http://schemas.microsoft.com/office/drawing/2014/main" id="{4E42C6B5-DF89-4364-9F52-BA265F3E8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16" y="3424700"/>
            <a:ext cx="16192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Resultado de imagem para sensor de proximidade">
            <a:extLst>
              <a:ext uri="{FF2B5EF4-FFF2-40B4-BE49-F238E27FC236}">
                <a16:creationId xmlns:a16="http://schemas.microsoft.com/office/drawing/2014/main" id="{46F14A7D-AF91-4985-8357-D6D7042B9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41805">
            <a:off x="3638310" y="2574524"/>
            <a:ext cx="2064058" cy="206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A4300A6-501E-4681-A50D-65B4B0FDFB01}"/>
              </a:ext>
            </a:extLst>
          </p:cNvPr>
          <p:cNvSpPr txBox="1"/>
          <p:nvPr/>
        </p:nvSpPr>
        <p:spPr>
          <a:xfrm>
            <a:off x="5233215" y="3064245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12v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1E87453-4650-4BD4-BBD2-AE83C20FBFA8}"/>
              </a:ext>
            </a:extLst>
          </p:cNvPr>
          <p:cNvCxnSpPr/>
          <p:nvPr/>
        </p:nvCxnSpPr>
        <p:spPr>
          <a:xfrm>
            <a:off x="6951216" y="4101484"/>
            <a:ext cx="12921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39A1872F-846E-47BC-A335-102F36755D4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26" y="2366900"/>
            <a:ext cx="2087619" cy="55466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0D57EB8-C2A5-444B-B2AD-1C1C8CB7AEC0}"/>
              </a:ext>
            </a:extLst>
          </p:cNvPr>
          <p:cNvSpPr txBox="1"/>
          <p:nvPr/>
        </p:nvSpPr>
        <p:spPr>
          <a:xfrm>
            <a:off x="6779283" y="357842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10k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27F5A7A-05C4-4C05-AA3D-3232CFC5E42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84" y="3248911"/>
            <a:ext cx="1787428" cy="55619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C96D851-D8DE-4740-A506-B1665330357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26" y="4132445"/>
            <a:ext cx="2707809" cy="54095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F164D71F-2513-4828-B0B3-33566D4D4C6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819" y="5553382"/>
            <a:ext cx="3629714" cy="537905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CF3CDC50-06D2-45B6-92B9-6BEDFCEF2FB2}"/>
              </a:ext>
            </a:extLst>
          </p:cNvPr>
          <p:cNvSpPr txBox="1"/>
          <p:nvPr/>
        </p:nvSpPr>
        <p:spPr>
          <a:xfrm>
            <a:off x="6779283" y="425521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6.8k</a:t>
            </a:r>
          </a:p>
        </p:txBody>
      </p:sp>
    </p:spTree>
    <p:extLst>
      <p:ext uri="{BB962C8B-B14F-4D97-AF65-F5344CB8AC3E}">
        <p14:creationId xmlns:p14="http://schemas.microsoft.com/office/powerpoint/2010/main" val="3967506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CDC2423E-2132-424B-9B37-98F2E962AC14}"/>
              </a:ext>
            </a:extLst>
          </p:cNvPr>
          <p:cNvSpPr/>
          <p:nvPr/>
        </p:nvSpPr>
        <p:spPr>
          <a:xfrm>
            <a:off x="982111" y="2228767"/>
            <a:ext cx="3719743" cy="5149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7A02C4-D233-4C27-937B-3316D2B8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Declarar as Entradas Digitais em Arduino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786BCD-1224-40CC-9016-F92301223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declarar o PINO 5 como Entrada</a:t>
            </a:r>
          </a:p>
          <a:p>
            <a:r>
              <a:rPr lang="pt-BR" dirty="0" err="1"/>
              <a:t>pinMode</a:t>
            </a:r>
            <a:r>
              <a:rPr lang="pt-BR" dirty="0"/>
              <a:t>(</a:t>
            </a:r>
            <a:r>
              <a:rPr lang="pt-BR" dirty="0">
                <a:solidFill>
                  <a:srgbClr val="FF0000"/>
                </a:solidFill>
              </a:rPr>
              <a:t>PINO </a:t>
            </a:r>
            <a:r>
              <a:rPr lang="pt-BR" dirty="0" err="1">
                <a:solidFill>
                  <a:srgbClr val="FF0000"/>
                </a:solidFill>
              </a:rPr>
              <a:t>Digital</a:t>
            </a:r>
            <a:r>
              <a:rPr lang="pt-BR" dirty="0" err="1"/>
              <a:t>,</a:t>
            </a:r>
            <a:r>
              <a:rPr lang="pt-BR" dirty="0" err="1">
                <a:solidFill>
                  <a:srgbClr val="0070C0"/>
                </a:solidFill>
              </a:rPr>
              <a:t>INPUT</a:t>
            </a:r>
            <a:r>
              <a:rPr lang="pt-BR" dirty="0"/>
              <a:t>);</a:t>
            </a:r>
          </a:p>
          <a:p>
            <a:endParaRPr lang="pt-B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9A9A480-ABE5-4A38-A9F3-ED6A85B8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B0A2A951-2F34-4512-B75F-1048DC72EDD0}"/>
              </a:ext>
            </a:extLst>
          </p:cNvPr>
          <p:cNvSpPr/>
          <p:nvPr/>
        </p:nvSpPr>
        <p:spPr>
          <a:xfrm>
            <a:off x="2095129" y="3105129"/>
            <a:ext cx="6610071" cy="1009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EE7FDADA-3502-4973-985C-A263795EE9A2}"/>
              </a:ext>
            </a:extLst>
          </p:cNvPr>
          <p:cNvSpPr/>
          <p:nvPr/>
        </p:nvSpPr>
        <p:spPr>
          <a:xfrm>
            <a:off x="2095129" y="4438969"/>
            <a:ext cx="6610072" cy="1009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3426871-BF37-410F-8E56-88F5AE22C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982" y="3324887"/>
            <a:ext cx="4772025" cy="7429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142884D-BA48-4463-BF38-E70F55FF7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889" y="4475786"/>
            <a:ext cx="51625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2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CDC2423E-2132-424B-9B37-98F2E962AC14}"/>
              </a:ext>
            </a:extLst>
          </p:cNvPr>
          <p:cNvSpPr/>
          <p:nvPr/>
        </p:nvSpPr>
        <p:spPr>
          <a:xfrm>
            <a:off x="1003176" y="2399190"/>
            <a:ext cx="4927107" cy="10298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7A02C4-D233-4C27-937B-3316D2B8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Utilizar as Entradas Digitais em Arduino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786BCD-1224-40CC-9016-F92301223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690" y="1836857"/>
            <a:ext cx="10058400" cy="4023360"/>
          </a:xfrm>
        </p:spPr>
        <p:txBody>
          <a:bodyPr/>
          <a:lstStyle/>
          <a:p>
            <a:r>
              <a:rPr lang="pt-BR" dirty="0"/>
              <a:t>Uma vez configurado a entrada digital podemos o estado da entrada</a:t>
            </a:r>
          </a:p>
          <a:p>
            <a:endParaRPr lang="pt-BR" dirty="0"/>
          </a:p>
          <a:p>
            <a:r>
              <a:rPr lang="es-ES" dirty="0" err="1"/>
              <a:t>Variavel</a:t>
            </a:r>
            <a:r>
              <a:rPr lang="es-ES" dirty="0"/>
              <a:t> = </a:t>
            </a:r>
            <a:r>
              <a:rPr lang="es-ES" dirty="0" err="1"/>
              <a:t>digitalRead</a:t>
            </a:r>
            <a:r>
              <a:rPr lang="es-ES" dirty="0"/>
              <a:t>(</a:t>
            </a:r>
            <a:r>
              <a:rPr lang="es-ES" dirty="0">
                <a:solidFill>
                  <a:srgbClr val="FF0000"/>
                </a:solidFill>
              </a:rPr>
              <a:t>Pino de Entrada</a:t>
            </a:r>
            <a:r>
              <a:rPr lang="es-ES" dirty="0"/>
              <a:t>); 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9A9A480-ABE5-4A38-A9F3-ED6A85B8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</p:spTree>
    <p:extLst>
      <p:ext uri="{BB962C8B-B14F-4D97-AF65-F5344CB8AC3E}">
        <p14:creationId xmlns:p14="http://schemas.microsoft.com/office/powerpoint/2010/main" val="52026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62148-67FA-4CF7-8D4D-C178AD24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Sequencia de Luzes com Botões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D16F97-6263-4A46-A87F-8BFC83EFF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4" name="Picture 2" descr="Entradas Digitales en Arduino">
            <a:extLst>
              <a:ext uri="{FF2B5EF4-FFF2-40B4-BE49-F238E27FC236}">
                <a16:creationId xmlns:a16="http://schemas.microsoft.com/office/drawing/2014/main" id="{D2A9946B-38E0-4E89-94D6-C99957333E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620" y="1846263"/>
            <a:ext cx="8689086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73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2.9659"/>
  <p:tag name="ORIGINALWIDTH" val="1027.372"/>
  <p:tag name="LATEXADDIN" val="\documentclass{article}&#10;\usepackage{amsmath}&#10;\pagestyle{empty}&#10;\begin{document}&#10;&#10;&#10;$V_{out}=V_{in}\dfrac{R_2}{R_1+R_2}$&#10;&#10;\end{document}"/>
  <p:tag name="IGUANATEXSIZE" val="20"/>
  <p:tag name="IGUANATEXCURSOR" val="118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2.9659"/>
  <p:tag name="ORIGINALWIDTH" val="1027.372"/>
  <p:tag name="LATEXADDIN" val="\documentclass{article}&#10;\usepackage{amsmath}&#10;\pagestyle{empty}&#10;\begin{document}&#10;&#10;&#10;$V_{out}=V_{in}\dfrac{R_2}{R_1+R_2}$&#10;&#10;\end{document}"/>
  <p:tag name="IGUANATEXSIZE" val="20"/>
  <p:tag name="IGUANATEXCURSOR" val="118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.7158"/>
  <p:tag name="ORIGINALWIDTH" val="879.64"/>
  <p:tag name="LATEXADDIN" val="\documentclass{article}&#10;\usepackage{amsmath}&#10;\pagestyle{empty}&#10;\begin{document}&#10;&#10;&#10;$R_2=\dfrac{R_1V_{out}}{V_{in}-V_{out}}$&#10;&#10;\end{document}"/>
  <p:tag name="IGUANATEXSIZE" val="20"/>
  <p:tag name="IGUANATEXCURSOR" val="122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1332.583"/>
  <p:tag name="LATEXADDIN" val="\documentclass{article}&#10;\usepackage{amsmath}&#10;\pagestyle{empty}&#10;\begin{document}&#10;&#10;&#10;$R_2=\dfrac{10K(5V)}{12V-5V}=7.14k$&#10;&#10;\end{document}"/>
  <p:tag name="IGUANATEXSIZE" val="20"/>
  <p:tag name="IGUANATEXCURSOR" val="116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4.7169"/>
  <p:tag name="ORIGINALWIDTH" val="1786.277"/>
  <p:tag name="LATEXADDIN" val="\documentclass{article}&#10;\usepackage{amsmath}&#10;\pagestyle{empty}&#10;\begin{document}&#10;&#10;&#10;$V_{out}=12V\dfrac{6.8K}{10K+6.8K}=4.85V$&#10;&#10;\end{document}"/>
  <p:tag name="IGUANATEXSIZE" val="20"/>
  <p:tag name="IGUANATEXCURSOR" val="123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1134</TotalTime>
  <Words>330</Words>
  <Application>Microsoft Office PowerPoint</Application>
  <PresentationFormat>Panorámica</PresentationFormat>
  <Paragraphs>39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Retrospección</vt:lpstr>
      <vt:lpstr>ENTRADAS DIGITAIS DO ARDUINO</vt:lpstr>
      <vt:lpstr>O QUE É UMA ENTRADA DIGITAL?</vt:lpstr>
      <vt:lpstr>ENTRADAS DIGITAIS DO ARDUINO</vt:lpstr>
      <vt:lpstr>Para que serve uma Entrada Digital?</vt:lpstr>
      <vt:lpstr>Tensão das Entradas Digitais</vt:lpstr>
      <vt:lpstr>Tensão das Entradas Digitais</vt:lpstr>
      <vt:lpstr>Declarar as Entradas Digitais em Arduino</vt:lpstr>
      <vt:lpstr>Utilizar as Entradas Digitais em Arduino</vt:lpstr>
      <vt:lpstr>Sequencia de Luzes com Botões</vt:lpstr>
      <vt:lpstr>Botões ou switches no Arduino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SAÍDAS DIGITAIS DO ARDUINO</dc:title>
  <dc:creator>Sergio</dc:creator>
  <cp:lastModifiedBy>Sergio</cp:lastModifiedBy>
  <cp:revision>24</cp:revision>
  <dcterms:created xsi:type="dcterms:W3CDTF">2019-05-04T19:58:29Z</dcterms:created>
  <dcterms:modified xsi:type="dcterms:W3CDTF">2019-05-06T04:07:50Z</dcterms:modified>
</cp:coreProperties>
</file>