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1" autoAdjust="0"/>
    <p:restoredTop sz="84481" autoAdjust="0"/>
  </p:normalViewPr>
  <p:slideViewPr>
    <p:cSldViewPr snapToGrid="0">
      <p:cViewPr varScale="1">
        <p:scale>
          <a:sx n="86" d="100"/>
          <a:sy n="8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20/8/2019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20/8/2019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20/8/2019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20/8/2019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20/8/2019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20/8/2019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20/8/2019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PWM com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84956-CA5E-490B-9EF2-6229C0B1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PWM com Arduino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3CC455-1399-48B4-93CB-418140AC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sinal PWM com Arduino é gerado nos pinos especificados com o símbolo (~), na maioria das placas Arduino disponíveis comercialmente (aquelas com o microcontrolador ATmega168 ou ATmega328 de núcleo), as saídas PWM ou PWM Output Arduino Eles estão localizados nos pinos 3, 5, 6, 9, 10 e 11. No Arduino </a:t>
            </a:r>
            <a:r>
              <a:rPr lang="pt-BR" dirty="0" err="1"/>
              <a:t>Mega</a:t>
            </a:r>
            <a:r>
              <a:rPr lang="pt-BR" dirty="0"/>
              <a:t>, isso funciona do pino 2 ao 13 e do 44 ao 46.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88C21-A6E9-45B8-AEE0-E0533B82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Resultado de imagen para pines digitales arduino">
            <a:extLst>
              <a:ext uri="{FF2B5EF4-FFF2-40B4-BE49-F238E27FC236}">
                <a16:creationId xmlns:a16="http://schemas.microsoft.com/office/drawing/2014/main" id="{F25076E5-D6F5-4349-AD25-384108FB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" y="3590796"/>
            <a:ext cx="5790251" cy="26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F12717E-C77D-4105-A5C8-9AEB22392735}"/>
              </a:ext>
            </a:extLst>
          </p:cNvPr>
          <p:cNvSpPr/>
          <p:nvPr/>
        </p:nvSpPr>
        <p:spPr>
          <a:xfrm>
            <a:off x="599916" y="3590796"/>
            <a:ext cx="5790251" cy="726023"/>
          </a:xfrm>
          <a:prstGeom prst="rect">
            <a:avLst/>
          </a:prstGeom>
          <a:solidFill>
            <a:srgbClr val="FE6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PINOS PWM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D31A371-5666-420F-82E1-90373BE8FE93}"/>
              </a:ext>
            </a:extLst>
          </p:cNvPr>
          <p:cNvSpPr/>
          <p:nvPr/>
        </p:nvSpPr>
        <p:spPr>
          <a:xfrm>
            <a:off x="2743200" y="4316819"/>
            <a:ext cx="797442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9C380D-99D8-47F0-B792-A866A60AF5F8}"/>
              </a:ext>
            </a:extLst>
          </p:cNvPr>
          <p:cNvSpPr/>
          <p:nvPr/>
        </p:nvSpPr>
        <p:spPr>
          <a:xfrm>
            <a:off x="4038006" y="4316819"/>
            <a:ext cx="470199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2D33986-8E06-4A3B-8DA9-DA730C3CCE0F}"/>
              </a:ext>
            </a:extLst>
          </p:cNvPr>
          <p:cNvSpPr/>
          <p:nvPr/>
        </p:nvSpPr>
        <p:spPr>
          <a:xfrm>
            <a:off x="4688356" y="4316819"/>
            <a:ext cx="261682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n para PWM SIGNAL">
            <a:extLst>
              <a:ext uri="{FF2B5EF4-FFF2-40B4-BE49-F238E27FC236}">
                <a16:creationId xmlns:a16="http://schemas.microsoft.com/office/drawing/2014/main" id="{EA198280-8D31-4B4A-BA7F-AAFA369F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23" y="3403203"/>
            <a:ext cx="4098497" cy="28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1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82592-C103-48EC-BC95-6BDE208F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PWM com Arduino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C13CE-CA75-464A-A237-676BA2D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sinal PWM com Arduino é um sinal periódico (ou seja, é repetido ao longo do tempo) que podemos modificar seu ciclo de trabalho (</a:t>
            </a:r>
            <a:r>
              <a:rPr lang="pt-BR" b="1" dirty="0" err="1"/>
              <a:t>Duty</a:t>
            </a:r>
            <a:r>
              <a:rPr lang="pt-BR" b="1" dirty="0"/>
              <a:t> </a:t>
            </a:r>
            <a:r>
              <a:rPr lang="pt-BR" b="1" dirty="0" err="1"/>
              <a:t>Cicle</a:t>
            </a:r>
            <a:r>
              <a:rPr lang="pt-BR" b="1" dirty="0"/>
              <a:t> </a:t>
            </a:r>
            <a:r>
              <a:rPr lang="pt-BR" dirty="0"/>
              <a:t>- em inglês).</a:t>
            </a:r>
          </a:p>
          <a:p>
            <a:r>
              <a:rPr lang="pt-BR" dirty="0"/>
              <a:t>Isso é interessante, porque a </a:t>
            </a:r>
            <a:r>
              <a:rPr lang="pt-BR" b="1" dirty="0"/>
              <a:t>tensão média </a:t>
            </a:r>
            <a:r>
              <a:rPr lang="pt-BR" dirty="0"/>
              <a:t>que é aplicada à carga é proporcional ao tempo que o sinal foi mantido em </a:t>
            </a:r>
            <a:r>
              <a:rPr lang="pt-BR" b="1" dirty="0"/>
              <a:t>5v</a:t>
            </a:r>
            <a:r>
              <a:rPr lang="pt-BR" dirty="0"/>
              <a:t> e com isso podemos fazer várias aplicações como controlar o brilho de um LED (PWM Led Arduino), a velocidade de um motor (PWM Arduino Motor</a:t>
            </a:r>
            <a:r>
              <a:rPr lang="pt-BR"/>
              <a:t>), regular resistores </a:t>
            </a:r>
            <a:r>
              <a:rPr lang="pt-BR" dirty="0"/>
              <a:t>de aquecimento através de relés de estado sólido, etc.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46CF80-2BE7-45B5-9206-FBE3CB8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Resultado de imagen para PWM Led Arduino gif">
            <a:extLst>
              <a:ext uri="{FF2B5EF4-FFF2-40B4-BE49-F238E27FC236}">
                <a16:creationId xmlns:a16="http://schemas.microsoft.com/office/drawing/2014/main" id="{E61008A1-7F93-40E6-91B1-3C5D621C74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00" y="3687644"/>
            <a:ext cx="5497960" cy="31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3B1552F-2B40-4BC2-BEA5-58374DA23EB0}"/>
              </a:ext>
            </a:extLst>
          </p:cNvPr>
          <p:cNvSpPr/>
          <p:nvPr/>
        </p:nvSpPr>
        <p:spPr>
          <a:xfrm>
            <a:off x="7563775" y="4021584"/>
            <a:ext cx="945214" cy="1553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3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B20E-29DA-40E1-8094-3F9A6C7F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PWM LED</a:t>
            </a:r>
          </a:p>
        </p:txBody>
      </p:sp>
      <p:pic>
        <p:nvPicPr>
          <p:cNvPr id="6" name="Marcador de contenido 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C3954EDB-638F-4F42-A6AE-DEF2148F0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34" y="1846263"/>
            <a:ext cx="5465658" cy="4022725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8C364D-91E4-4333-A10B-10BDF875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68134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F9095E-9286-4FAA-B83E-0E6A866D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PWM MOTOR DC (BOMBA)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1D427-752C-4926-B69B-8967D54B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b="1" dirty="0" err="1">
                <a:solidFill>
                  <a:srgbClr val="FFFFFF"/>
                </a:solidFill>
              </a:rPr>
              <a:t>Componentes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Motor DC (</a:t>
            </a:r>
            <a:r>
              <a:rPr lang="en-US" sz="1500" dirty="0" err="1">
                <a:solidFill>
                  <a:srgbClr val="FFFFFF"/>
                </a:solidFill>
              </a:rPr>
              <a:t>Bomba</a:t>
            </a:r>
            <a:r>
              <a:rPr lang="en-US" sz="1500" dirty="0">
                <a:solidFill>
                  <a:srgbClr val="FFFFFF"/>
                </a:solidFill>
              </a:rPr>
              <a:t>)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1500" dirty="0" err="1">
                <a:solidFill>
                  <a:srgbClr val="FFFFFF"/>
                </a:solidFill>
              </a:rPr>
              <a:t>Mosfet</a:t>
            </a:r>
            <a:r>
              <a:rPr lang="en-US" sz="1500" dirty="0">
                <a:solidFill>
                  <a:srgbClr val="FFFFFF"/>
                </a:solidFill>
              </a:rPr>
              <a:t> IRFZ44n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1500" dirty="0" err="1">
                <a:solidFill>
                  <a:srgbClr val="FFFFFF"/>
                </a:solidFill>
              </a:rPr>
              <a:t>Diodo</a:t>
            </a:r>
            <a:r>
              <a:rPr lang="en-US" sz="1500" dirty="0">
                <a:solidFill>
                  <a:srgbClr val="FFFFFF"/>
                </a:solidFill>
              </a:rPr>
              <a:t> 1n4003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Resistor 220Ohms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1500" dirty="0" err="1">
                <a:solidFill>
                  <a:srgbClr val="FFFFFF"/>
                </a:solidFill>
              </a:rPr>
              <a:t>Potenciômetro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Arduino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CCFBE349-3472-4835-8FA8-FF48005826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00" y="1473693"/>
            <a:ext cx="7738149" cy="388842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614D6E-EE3A-4EA0-8D92-854A01E8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170" y="6334316"/>
            <a:ext cx="3757243" cy="457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Curso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Arduino  -  Escola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Piloto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 -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Sergio Andres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Castaño</a:t>
            </a: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cap="all" baseline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Giraldo</a:t>
            </a:r>
            <a:endParaRPr lang="en-US" kern="1200" cap="all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552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Retrospección</vt:lpstr>
      <vt:lpstr>PWM com Arduino</vt:lpstr>
      <vt:lpstr>PWM com Arduino</vt:lpstr>
      <vt:lpstr>PWM com Arduino</vt:lpstr>
      <vt:lpstr>PWM LED</vt:lpstr>
      <vt:lpstr>PWM MOTOR DC (BOMBA)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com Arduino</dc:title>
  <dc:creator>Sergio</dc:creator>
  <cp:lastModifiedBy>Sergio</cp:lastModifiedBy>
  <cp:revision>1</cp:revision>
  <dcterms:created xsi:type="dcterms:W3CDTF">2019-08-20T13:33:08Z</dcterms:created>
  <dcterms:modified xsi:type="dcterms:W3CDTF">2019-08-20T13:33:59Z</dcterms:modified>
</cp:coreProperties>
</file>