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E11A2-FEC7-4C80-A634-1AC23A7E8988}" type="datetimeFigureOut">
              <a:rPr lang="es-419" smtClean="0"/>
              <a:t>27/5/2019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3D3DC-14A1-4CB4-9D90-BDD0AC4CC93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91479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43D7-22D8-417D-AF02-73D9A5D8A220}" type="datetime1">
              <a:rPr lang="es-419" smtClean="0"/>
              <a:t>27/5/2019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Sergio andres castaño giraldo – control automático educación</a:t>
            </a:r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88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7C65-EA43-486F-86EE-41EE1E067422}" type="datetime1">
              <a:rPr lang="es-419" smtClean="0"/>
              <a:t>27/5/2019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Sergio andres castaño giraldo – control automático educación</a:t>
            </a:r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4069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4862-D959-435E-BCBE-F58A96A8D13E}" type="datetime1">
              <a:rPr lang="es-419" smtClean="0"/>
              <a:t>27/5/2019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Sergio andres castaño giraldo – control automático educación</a:t>
            </a:r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4015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D79B-BE60-4D11-A237-9502005D140D}" type="datetime1">
              <a:rPr lang="es-419" smtClean="0"/>
              <a:t>27/5/2019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Sergio andres castaño giraldo – control automático educación</a:t>
            </a:r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4652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1788-F4F4-41E4-B8E6-5E1BE707A7B3}" type="datetime1">
              <a:rPr lang="es-419" smtClean="0"/>
              <a:t>27/5/2019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Sergio andres castaño giraldo – control automático educación</a:t>
            </a:r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63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C1A0-20BA-4E7A-82AD-EC3E15E67502}" type="datetime1">
              <a:rPr lang="es-419" smtClean="0"/>
              <a:t>27/5/2019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Sergio andres castaño giraldo – control automático educación</a:t>
            </a:r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0785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C4B7-8640-46C7-9EB2-DDCCF56D076D}" type="datetime1">
              <a:rPr lang="es-419" smtClean="0"/>
              <a:t>27/5/2019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Sergio andres castaño giraldo – control automático educación</a:t>
            </a:r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579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6EEE-AF7A-489D-8FEF-202EB122AF99}" type="datetime1">
              <a:rPr lang="es-419" smtClean="0"/>
              <a:t>27/5/2019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Sergio andres castaño giraldo – control automático educación</a:t>
            </a:r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1038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D3FAB-F40B-4429-AAED-C9B84A8D587A}" type="datetime1">
              <a:rPr lang="es-419" smtClean="0"/>
              <a:t>27/5/2019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/>
              <a:t>Sergio andres castaño giraldo – control automático educación</a:t>
            </a:r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0543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B555C75-A96C-465E-804A-D3C3E65C8875}" type="datetime1">
              <a:rPr lang="es-419" smtClean="0"/>
              <a:t>27/5/2019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Sergio andres castaño giraldo – control automático educación</a:t>
            </a:r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62412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C0C61-F817-4D72-A1D8-93089466BD71}" type="datetime1">
              <a:rPr lang="es-419" smtClean="0"/>
              <a:t>27/5/2019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Sergio andres castaño giraldo – control automático educación</a:t>
            </a:r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1558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F42ABFD-BED3-4118-BD04-750E25CBE705}" type="datetime1">
              <a:rPr lang="es-419" smtClean="0"/>
              <a:t>27/5/2019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Sergio andres castaño giraldo – control automático educación</a:t>
            </a:r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01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13" Type="http://schemas.openxmlformats.org/officeDocument/2006/relationships/image" Target="../media/image10.png"/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" Type="http://schemas.openxmlformats.org/officeDocument/2006/relationships/tags" Target="../tags/tag2.xml"/><Relationship Id="rId16" Type="http://schemas.openxmlformats.org/officeDocument/2006/relationships/image" Target="../media/image12.png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13" Type="http://schemas.openxmlformats.org/officeDocument/2006/relationships/image" Target="../media/image10.png"/><Relationship Id="rId3" Type="http://schemas.openxmlformats.org/officeDocument/2006/relationships/tags" Target="../tags/tag6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5.png"/><Relationship Id="rId2" Type="http://schemas.openxmlformats.org/officeDocument/2006/relationships/tags" Target="../tags/tag5.xml"/><Relationship Id="rId16" Type="http://schemas.openxmlformats.org/officeDocument/2006/relationships/image" Target="../media/image14.png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13" Type="http://schemas.openxmlformats.org/officeDocument/2006/relationships/image" Target="../media/image10.png"/><Relationship Id="rId3" Type="http://schemas.openxmlformats.org/officeDocument/2006/relationships/tags" Target="../tags/tag9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7.png"/><Relationship Id="rId2" Type="http://schemas.openxmlformats.org/officeDocument/2006/relationships/tags" Target="../tags/tag8.xml"/><Relationship Id="rId16" Type="http://schemas.openxmlformats.org/officeDocument/2006/relationships/image" Target="../media/image16.png"/><Relationship Id="rId1" Type="http://schemas.openxmlformats.org/officeDocument/2006/relationships/tags" Target="../tags/tag7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5F529-944C-49B5-9376-A23A1DD15A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419" b="1" dirty="0">
                <a:solidFill>
                  <a:srgbClr val="FF0000"/>
                </a:solidFill>
              </a:rPr>
              <a:t>MODELAGEM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AFD039-6C58-4BCD-A30B-0F20763E08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/>
              <a:t>SERGIO ANDRES CASTAÑO GIRALDO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2F9D4A-D6DF-4FFE-BFFC-75437EA6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Sergio </a:t>
            </a:r>
            <a:r>
              <a:rPr lang="pt-BR" dirty="0" err="1"/>
              <a:t>andres</a:t>
            </a:r>
            <a:r>
              <a:rPr lang="pt-BR" dirty="0"/>
              <a:t> </a:t>
            </a:r>
            <a:r>
              <a:rPr lang="pt-BR" dirty="0" err="1"/>
              <a:t>castaño</a:t>
            </a:r>
            <a:r>
              <a:rPr lang="pt-BR" dirty="0"/>
              <a:t> </a:t>
            </a:r>
            <a:r>
              <a:rPr lang="pt-BR" dirty="0" err="1"/>
              <a:t>giraldo</a:t>
            </a:r>
            <a:r>
              <a:rPr lang="pt-BR" dirty="0"/>
              <a:t> – </a:t>
            </a:r>
            <a:r>
              <a:rPr lang="pt-BR" dirty="0" err="1"/>
              <a:t>control</a:t>
            </a:r>
            <a:r>
              <a:rPr lang="pt-BR" dirty="0"/>
              <a:t> automático </a:t>
            </a:r>
            <a:r>
              <a:rPr lang="pt-BR" dirty="0" err="1"/>
              <a:t>educación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137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3395FE-5D49-44B5-BB0C-B395DAA99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Tanques em Cascata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C64469D-BE47-46BD-8A46-4DFFDCE4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Sergio andres castaño giraldo – control automático educación</a:t>
            </a:r>
            <a:endParaRPr lang="es-419"/>
          </a:p>
        </p:txBody>
      </p:sp>
      <p:cxnSp>
        <p:nvCxnSpPr>
          <p:cNvPr id="32" name="Conector de seta reta 9">
            <a:extLst>
              <a:ext uri="{FF2B5EF4-FFF2-40B4-BE49-F238E27FC236}">
                <a16:creationId xmlns:a16="http://schemas.microsoft.com/office/drawing/2014/main" id="{342B8DAB-93D3-4833-B59B-EDBE0B7F6188}"/>
              </a:ext>
            </a:extLst>
          </p:cNvPr>
          <p:cNvCxnSpPr/>
          <p:nvPr/>
        </p:nvCxnSpPr>
        <p:spPr>
          <a:xfrm>
            <a:off x="9090025" y="888009"/>
            <a:ext cx="0" cy="3711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10">
            <a:extLst>
              <a:ext uri="{FF2B5EF4-FFF2-40B4-BE49-F238E27FC236}">
                <a16:creationId xmlns:a16="http://schemas.microsoft.com/office/drawing/2014/main" id="{7BC02781-01B9-4E95-BE3C-F660E1EC8D53}"/>
              </a:ext>
            </a:extLst>
          </p:cNvPr>
          <p:cNvCxnSpPr/>
          <p:nvPr/>
        </p:nvCxnSpPr>
        <p:spPr>
          <a:xfrm flipH="1" flipV="1">
            <a:off x="8073711" y="888009"/>
            <a:ext cx="1010954" cy="70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11">
            <a:extLst>
              <a:ext uri="{FF2B5EF4-FFF2-40B4-BE49-F238E27FC236}">
                <a16:creationId xmlns:a16="http://schemas.microsoft.com/office/drawing/2014/main" id="{411D30B8-DF23-4816-BDB5-A122FF1AC4A6}"/>
              </a:ext>
            </a:extLst>
          </p:cNvPr>
          <p:cNvCxnSpPr/>
          <p:nvPr/>
        </p:nvCxnSpPr>
        <p:spPr>
          <a:xfrm flipH="1">
            <a:off x="10586010" y="2734734"/>
            <a:ext cx="10087" cy="5631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12">
            <a:extLst>
              <a:ext uri="{FF2B5EF4-FFF2-40B4-BE49-F238E27FC236}">
                <a16:creationId xmlns:a16="http://schemas.microsoft.com/office/drawing/2014/main" id="{2B1FA4A0-90F8-4E5B-A6E0-9ADCA1795E65}"/>
              </a:ext>
            </a:extLst>
          </p:cNvPr>
          <p:cNvCxnSpPr/>
          <p:nvPr/>
        </p:nvCxnSpPr>
        <p:spPr>
          <a:xfrm flipH="1" flipV="1">
            <a:off x="9511367" y="2731096"/>
            <a:ext cx="1102660" cy="36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13">
                <a:extLst>
                  <a:ext uri="{FF2B5EF4-FFF2-40B4-BE49-F238E27FC236}">
                    <a16:creationId xmlns:a16="http://schemas.microsoft.com/office/drawing/2014/main" id="{D6A68644-1CC0-45AB-97CD-EFC98965D16A}"/>
                  </a:ext>
                </a:extLst>
              </p:cNvPr>
              <p:cNvSpPr txBox="1"/>
              <p:nvPr/>
            </p:nvSpPr>
            <p:spPr>
              <a:xfrm>
                <a:off x="7948777" y="1036747"/>
                <a:ext cx="2416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6" name="CaixaDeTexto 13">
                <a:extLst>
                  <a:ext uri="{FF2B5EF4-FFF2-40B4-BE49-F238E27FC236}">
                    <a16:creationId xmlns:a16="http://schemas.microsoft.com/office/drawing/2014/main" id="{D6A68644-1CC0-45AB-97CD-EFC98965D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8777" y="1036747"/>
                <a:ext cx="241668" cy="276999"/>
              </a:xfrm>
              <a:prstGeom prst="rect">
                <a:avLst/>
              </a:prstGeom>
              <a:blipFill>
                <a:blip r:embed="rId5"/>
                <a:stretch>
                  <a:fillRect l="-25000" r="-75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14">
                <a:extLst>
                  <a:ext uri="{FF2B5EF4-FFF2-40B4-BE49-F238E27FC236}">
                    <a16:creationId xmlns:a16="http://schemas.microsoft.com/office/drawing/2014/main" id="{62B85C1E-9B96-4D68-B519-C911C87B1D90}"/>
                  </a:ext>
                </a:extLst>
              </p:cNvPr>
              <p:cNvSpPr txBox="1"/>
              <p:nvPr/>
            </p:nvSpPr>
            <p:spPr>
              <a:xfrm>
                <a:off x="8912925" y="2020689"/>
                <a:ext cx="276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7" name="CaixaDeTexto 14">
                <a:extLst>
                  <a:ext uri="{FF2B5EF4-FFF2-40B4-BE49-F238E27FC236}">
                    <a16:creationId xmlns:a16="http://schemas.microsoft.com/office/drawing/2014/main" id="{62B85C1E-9B96-4D68-B519-C911C87B1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2925" y="2020689"/>
                <a:ext cx="276742" cy="276999"/>
              </a:xfrm>
              <a:prstGeom prst="rect">
                <a:avLst/>
              </a:prstGeom>
              <a:blipFill>
                <a:blip r:embed="rId6"/>
                <a:stretch>
                  <a:fillRect l="-22222" r="-11111"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15">
                <a:extLst>
                  <a:ext uri="{FF2B5EF4-FFF2-40B4-BE49-F238E27FC236}">
                    <a16:creationId xmlns:a16="http://schemas.microsoft.com/office/drawing/2014/main" id="{CE239ACB-DFCB-4A2D-9FFE-CBDFE391A002}"/>
                  </a:ext>
                </a:extLst>
              </p:cNvPr>
              <p:cNvSpPr txBox="1"/>
              <p:nvPr/>
            </p:nvSpPr>
            <p:spPr>
              <a:xfrm>
                <a:off x="10459176" y="4068129"/>
                <a:ext cx="2820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8" name="CaixaDeTexto 15">
                <a:extLst>
                  <a:ext uri="{FF2B5EF4-FFF2-40B4-BE49-F238E27FC236}">
                    <a16:creationId xmlns:a16="http://schemas.microsoft.com/office/drawing/2014/main" id="{CE239ACB-DFCB-4A2D-9FFE-CBDFE391A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9176" y="4068129"/>
                <a:ext cx="282065" cy="276999"/>
              </a:xfrm>
              <a:prstGeom prst="rect">
                <a:avLst/>
              </a:prstGeom>
              <a:blipFill>
                <a:blip r:embed="rId7"/>
                <a:stretch>
                  <a:fillRect l="-21739" r="-8696"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de seta reta 16">
            <a:extLst>
              <a:ext uri="{FF2B5EF4-FFF2-40B4-BE49-F238E27FC236}">
                <a16:creationId xmlns:a16="http://schemas.microsoft.com/office/drawing/2014/main" id="{38A7720E-11C2-4DD0-B177-6D88C2D5E0D5}"/>
              </a:ext>
            </a:extLst>
          </p:cNvPr>
          <p:cNvCxnSpPr/>
          <p:nvPr/>
        </p:nvCxnSpPr>
        <p:spPr>
          <a:xfrm>
            <a:off x="11910387" y="4776441"/>
            <a:ext cx="0" cy="3711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17">
            <a:extLst>
              <a:ext uri="{FF2B5EF4-FFF2-40B4-BE49-F238E27FC236}">
                <a16:creationId xmlns:a16="http://schemas.microsoft.com/office/drawing/2014/main" id="{0D9A512A-62BB-4B49-ADE2-E72CF11530CA}"/>
              </a:ext>
            </a:extLst>
          </p:cNvPr>
          <p:cNvCxnSpPr/>
          <p:nvPr/>
        </p:nvCxnSpPr>
        <p:spPr>
          <a:xfrm flipH="1">
            <a:off x="11035368" y="4776441"/>
            <a:ext cx="883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18">
            <a:extLst>
              <a:ext uri="{FF2B5EF4-FFF2-40B4-BE49-F238E27FC236}">
                <a16:creationId xmlns:a16="http://schemas.microsoft.com/office/drawing/2014/main" id="{9FB273F2-D217-4530-B46A-22AAD87CC11B}"/>
              </a:ext>
            </a:extLst>
          </p:cNvPr>
          <p:cNvCxnSpPr/>
          <p:nvPr/>
        </p:nvCxnSpPr>
        <p:spPr>
          <a:xfrm>
            <a:off x="8668683" y="1751835"/>
            <a:ext cx="84268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19">
            <a:extLst>
              <a:ext uri="{FF2B5EF4-FFF2-40B4-BE49-F238E27FC236}">
                <a16:creationId xmlns:a16="http://schemas.microsoft.com/office/drawing/2014/main" id="{E35DAAF4-3000-48BF-BFAD-D13611B6B169}"/>
              </a:ext>
            </a:extLst>
          </p:cNvPr>
          <p:cNvCxnSpPr/>
          <p:nvPr/>
        </p:nvCxnSpPr>
        <p:spPr>
          <a:xfrm>
            <a:off x="8912925" y="1794699"/>
            <a:ext cx="3474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20">
            <a:extLst>
              <a:ext uri="{FF2B5EF4-FFF2-40B4-BE49-F238E27FC236}">
                <a16:creationId xmlns:a16="http://schemas.microsoft.com/office/drawing/2014/main" id="{70522167-CAFF-4E4E-A724-94361B0510ED}"/>
              </a:ext>
            </a:extLst>
          </p:cNvPr>
          <p:cNvCxnSpPr/>
          <p:nvPr/>
        </p:nvCxnSpPr>
        <p:spPr>
          <a:xfrm>
            <a:off x="10174755" y="3769321"/>
            <a:ext cx="84268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21">
            <a:extLst>
              <a:ext uri="{FF2B5EF4-FFF2-40B4-BE49-F238E27FC236}">
                <a16:creationId xmlns:a16="http://schemas.microsoft.com/office/drawing/2014/main" id="{D7DFCC6C-328E-42E3-AF11-E049F49D7B02}"/>
              </a:ext>
            </a:extLst>
          </p:cNvPr>
          <p:cNvCxnSpPr/>
          <p:nvPr/>
        </p:nvCxnSpPr>
        <p:spPr>
          <a:xfrm>
            <a:off x="10418997" y="3812185"/>
            <a:ext cx="3474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Imagem 22">
            <a:extLst>
              <a:ext uri="{FF2B5EF4-FFF2-40B4-BE49-F238E27FC236}">
                <a16:creationId xmlns:a16="http://schemas.microsoft.com/office/drawing/2014/main" id="{D971E304-7D68-497A-8A14-5C794941F6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4680" y="504583"/>
            <a:ext cx="483774" cy="535984"/>
          </a:xfrm>
          <a:prstGeom prst="rect">
            <a:avLst/>
          </a:prstGeom>
        </p:spPr>
      </p:pic>
      <p:pic>
        <p:nvPicPr>
          <p:cNvPr id="46" name="Imagem 24">
            <a:extLst>
              <a:ext uri="{FF2B5EF4-FFF2-40B4-BE49-F238E27FC236}">
                <a16:creationId xmlns:a16="http://schemas.microsoft.com/office/drawing/2014/main" id="{56CF1220-5A48-435F-9B78-933243037D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99089" y="4384473"/>
            <a:ext cx="483774" cy="5359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27">
                <a:extLst>
                  <a:ext uri="{FF2B5EF4-FFF2-40B4-BE49-F238E27FC236}">
                    <a16:creationId xmlns:a16="http://schemas.microsoft.com/office/drawing/2014/main" id="{150B113A-6813-48BB-A994-14A617A80B6A}"/>
                  </a:ext>
                </a:extLst>
              </p:cNvPr>
              <p:cNvSpPr txBox="1"/>
              <p:nvPr/>
            </p:nvSpPr>
            <p:spPr>
              <a:xfrm>
                <a:off x="11477268" y="5176208"/>
                <a:ext cx="2796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7" name="CaixaDeTexto 27">
                <a:extLst>
                  <a:ext uri="{FF2B5EF4-FFF2-40B4-BE49-F238E27FC236}">
                    <a16:creationId xmlns:a16="http://schemas.microsoft.com/office/drawing/2014/main" id="{150B113A-6813-48BB-A994-14A617A80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7268" y="5176208"/>
                <a:ext cx="279692" cy="276999"/>
              </a:xfrm>
              <a:prstGeom prst="rect">
                <a:avLst/>
              </a:prstGeom>
              <a:blipFill>
                <a:blip r:embed="rId9"/>
                <a:stretch>
                  <a:fillRect l="-21739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28">
                <a:extLst>
                  <a:ext uri="{FF2B5EF4-FFF2-40B4-BE49-F238E27FC236}">
                    <a16:creationId xmlns:a16="http://schemas.microsoft.com/office/drawing/2014/main" id="{615A390F-9CE2-40E9-9A7B-EFEEE1D5920E}"/>
                  </a:ext>
                </a:extLst>
              </p:cNvPr>
              <p:cNvSpPr txBox="1"/>
              <p:nvPr/>
            </p:nvSpPr>
            <p:spPr>
              <a:xfrm>
                <a:off x="10229366" y="2369770"/>
                <a:ext cx="3365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8" name="CaixaDeTexto 28">
                <a:extLst>
                  <a:ext uri="{FF2B5EF4-FFF2-40B4-BE49-F238E27FC236}">
                    <a16:creationId xmlns:a16="http://schemas.microsoft.com/office/drawing/2014/main" id="{615A390F-9CE2-40E9-9A7B-EFEEE1D59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366" y="2369770"/>
                <a:ext cx="336567" cy="276999"/>
              </a:xfrm>
              <a:prstGeom prst="rect">
                <a:avLst/>
              </a:prstGeom>
              <a:blipFill>
                <a:blip r:embed="rId10"/>
                <a:stretch>
                  <a:fillRect l="-18182" r="-3636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29">
                <a:extLst>
                  <a:ext uri="{FF2B5EF4-FFF2-40B4-BE49-F238E27FC236}">
                    <a16:creationId xmlns:a16="http://schemas.microsoft.com/office/drawing/2014/main" id="{BA7C4F40-B319-4A0A-A79F-014353AF8F11}"/>
                  </a:ext>
                </a:extLst>
              </p:cNvPr>
              <p:cNvSpPr txBox="1"/>
              <p:nvPr/>
            </p:nvSpPr>
            <p:spPr>
              <a:xfrm>
                <a:off x="8900120" y="2908561"/>
                <a:ext cx="2943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9" name="CaixaDeTexto 29">
                <a:extLst>
                  <a:ext uri="{FF2B5EF4-FFF2-40B4-BE49-F238E27FC236}">
                    <a16:creationId xmlns:a16="http://schemas.microsoft.com/office/drawing/2014/main" id="{BA7C4F40-B319-4A0A-A79F-014353AF8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0120" y="2908561"/>
                <a:ext cx="294376" cy="276999"/>
              </a:xfrm>
              <a:prstGeom prst="rect">
                <a:avLst/>
              </a:prstGeom>
              <a:blipFill>
                <a:blip r:embed="rId11"/>
                <a:stretch>
                  <a:fillRect l="-20833" r="-8333"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32">
                <a:extLst>
                  <a:ext uri="{FF2B5EF4-FFF2-40B4-BE49-F238E27FC236}">
                    <a16:creationId xmlns:a16="http://schemas.microsoft.com/office/drawing/2014/main" id="{6EAFD25B-33C1-4CED-8BAC-07C4E36A4978}"/>
                  </a:ext>
                </a:extLst>
              </p:cNvPr>
              <p:cNvSpPr txBox="1"/>
              <p:nvPr/>
            </p:nvSpPr>
            <p:spPr>
              <a:xfrm>
                <a:off x="10561097" y="4994264"/>
                <a:ext cx="2996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0" name="CaixaDeTexto 32">
                <a:extLst>
                  <a:ext uri="{FF2B5EF4-FFF2-40B4-BE49-F238E27FC236}">
                    <a16:creationId xmlns:a16="http://schemas.microsoft.com/office/drawing/2014/main" id="{6EAFD25B-33C1-4CED-8BAC-07C4E36A4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1097" y="4994264"/>
                <a:ext cx="299697" cy="276999"/>
              </a:xfrm>
              <a:prstGeom prst="rect">
                <a:avLst/>
              </a:prstGeom>
              <a:blipFill>
                <a:blip r:embed="rId12"/>
                <a:stretch>
                  <a:fillRect l="-18000" r="-8000"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33">
                <a:extLst>
                  <a:ext uri="{FF2B5EF4-FFF2-40B4-BE49-F238E27FC236}">
                    <a16:creationId xmlns:a16="http://schemas.microsoft.com/office/drawing/2014/main" id="{57A44A0E-57D4-47A7-9178-2FB6ABA759F4}"/>
                  </a:ext>
                </a:extLst>
              </p:cNvPr>
              <p:cNvSpPr txBox="1"/>
              <p:nvPr/>
            </p:nvSpPr>
            <p:spPr>
              <a:xfrm>
                <a:off x="8778454" y="447481"/>
                <a:ext cx="276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1" name="CaixaDeTexto 33">
                <a:extLst>
                  <a:ext uri="{FF2B5EF4-FFF2-40B4-BE49-F238E27FC236}">
                    <a16:creationId xmlns:a16="http://schemas.microsoft.com/office/drawing/2014/main" id="{57A44A0E-57D4-47A7-9178-2FB6ABA75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8454" y="447481"/>
                <a:ext cx="276742" cy="276999"/>
              </a:xfrm>
              <a:prstGeom prst="rect">
                <a:avLst/>
              </a:prstGeom>
              <a:blipFill>
                <a:blip r:embed="rId13"/>
                <a:stretch>
                  <a:fillRect l="-13333" r="-11111"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34">
                <a:extLst>
                  <a:ext uri="{FF2B5EF4-FFF2-40B4-BE49-F238E27FC236}">
                    <a16:creationId xmlns:a16="http://schemas.microsoft.com/office/drawing/2014/main" id="{A959F40A-194F-403D-8057-69DE05AB14EA}"/>
                  </a:ext>
                </a:extLst>
              </p:cNvPr>
              <p:cNvSpPr txBox="1"/>
              <p:nvPr/>
            </p:nvSpPr>
            <p:spPr>
              <a:xfrm>
                <a:off x="11544492" y="4093941"/>
                <a:ext cx="2820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2" name="CaixaDeTexto 34">
                <a:extLst>
                  <a:ext uri="{FF2B5EF4-FFF2-40B4-BE49-F238E27FC236}">
                    <a16:creationId xmlns:a16="http://schemas.microsoft.com/office/drawing/2014/main" id="{A959F40A-194F-403D-8057-69DE05AB1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4492" y="4093941"/>
                <a:ext cx="282065" cy="276999"/>
              </a:xfrm>
              <a:prstGeom prst="rect">
                <a:avLst/>
              </a:prstGeom>
              <a:blipFill>
                <a:blip r:embed="rId14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ector reto 35">
            <a:extLst>
              <a:ext uri="{FF2B5EF4-FFF2-40B4-BE49-F238E27FC236}">
                <a16:creationId xmlns:a16="http://schemas.microsoft.com/office/drawing/2014/main" id="{0474D6E4-56D3-4E62-BCBD-61290D84C29F}"/>
              </a:ext>
            </a:extLst>
          </p:cNvPr>
          <p:cNvCxnSpPr/>
          <p:nvPr/>
        </p:nvCxnSpPr>
        <p:spPr>
          <a:xfrm>
            <a:off x="8668683" y="1321612"/>
            <a:ext cx="0" cy="15869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38">
            <a:extLst>
              <a:ext uri="{FF2B5EF4-FFF2-40B4-BE49-F238E27FC236}">
                <a16:creationId xmlns:a16="http://schemas.microsoft.com/office/drawing/2014/main" id="{DF5F35AB-F0AC-48A1-A48F-AD0670099533}"/>
              </a:ext>
            </a:extLst>
          </p:cNvPr>
          <p:cNvCxnSpPr/>
          <p:nvPr/>
        </p:nvCxnSpPr>
        <p:spPr>
          <a:xfrm>
            <a:off x="9511367" y="1321612"/>
            <a:ext cx="0" cy="15869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39">
            <a:extLst>
              <a:ext uri="{FF2B5EF4-FFF2-40B4-BE49-F238E27FC236}">
                <a16:creationId xmlns:a16="http://schemas.microsoft.com/office/drawing/2014/main" id="{E3E32634-452B-48FB-BBC5-FD0B979E03FC}"/>
              </a:ext>
            </a:extLst>
          </p:cNvPr>
          <p:cNvCxnSpPr/>
          <p:nvPr/>
        </p:nvCxnSpPr>
        <p:spPr>
          <a:xfrm flipH="1" flipV="1">
            <a:off x="8668683" y="2892358"/>
            <a:ext cx="842684" cy="11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42">
            <a:extLst>
              <a:ext uri="{FF2B5EF4-FFF2-40B4-BE49-F238E27FC236}">
                <a16:creationId xmlns:a16="http://schemas.microsoft.com/office/drawing/2014/main" id="{3F705A6C-1DA5-4911-8120-43ECD3AC26B3}"/>
              </a:ext>
            </a:extLst>
          </p:cNvPr>
          <p:cNvCxnSpPr/>
          <p:nvPr/>
        </p:nvCxnSpPr>
        <p:spPr>
          <a:xfrm>
            <a:off x="10164668" y="3368779"/>
            <a:ext cx="0" cy="15869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43">
            <a:extLst>
              <a:ext uri="{FF2B5EF4-FFF2-40B4-BE49-F238E27FC236}">
                <a16:creationId xmlns:a16="http://schemas.microsoft.com/office/drawing/2014/main" id="{507D0A97-095A-43CC-A71B-D4B7A5F6DDCB}"/>
              </a:ext>
            </a:extLst>
          </p:cNvPr>
          <p:cNvCxnSpPr/>
          <p:nvPr/>
        </p:nvCxnSpPr>
        <p:spPr>
          <a:xfrm>
            <a:off x="11007352" y="3368779"/>
            <a:ext cx="0" cy="15869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44">
            <a:extLst>
              <a:ext uri="{FF2B5EF4-FFF2-40B4-BE49-F238E27FC236}">
                <a16:creationId xmlns:a16="http://schemas.microsoft.com/office/drawing/2014/main" id="{FAC2BBCA-BC02-4488-A058-19E9FED4081E}"/>
              </a:ext>
            </a:extLst>
          </p:cNvPr>
          <p:cNvCxnSpPr/>
          <p:nvPr/>
        </p:nvCxnSpPr>
        <p:spPr>
          <a:xfrm flipH="1" flipV="1">
            <a:off x="10164668" y="4939525"/>
            <a:ext cx="842684" cy="11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Imagem 30">
            <a:extLst>
              <a:ext uri="{FF2B5EF4-FFF2-40B4-BE49-F238E27FC236}">
                <a16:creationId xmlns:a16="http://schemas.microsoft.com/office/drawing/2014/main" id="{4065DFEF-C5A6-4F4F-B526-E628E858D10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75" y="2709613"/>
            <a:ext cx="3253740" cy="653415"/>
          </a:xfrm>
          <a:prstGeom prst="rect">
            <a:avLst/>
          </a:prstGeom>
        </p:spPr>
      </p:pic>
      <p:pic>
        <p:nvPicPr>
          <p:cNvPr id="60" name="Imagem 31">
            <a:extLst>
              <a:ext uri="{FF2B5EF4-FFF2-40B4-BE49-F238E27FC236}">
                <a16:creationId xmlns:a16="http://schemas.microsoft.com/office/drawing/2014/main" id="{DD1B8510-BB20-45F6-A710-05B47143772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75" y="4032488"/>
            <a:ext cx="3840480" cy="653415"/>
          </a:xfrm>
          <a:prstGeom prst="rect">
            <a:avLst/>
          </a:prstGeom>
        </p:spPr>
      </p:pic>
      <p:pic>
        <p:nvPicPr>
          <p:cNvPr id="61" name="Imagem 1">
            <a:extLst>
              <a:ext uri="{FF2B5EF4-FFF2-40B4-BE49-F238E27FC236}">
                <a16:creationId xmlns:a16="http://schemas.microsoft.com/office/drawing/2014/main" id="{BF93C6A3-7515-45A6-87DF-E91E3ECA84B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382" y="2251091"/>
            <a:ext cx="2150745" cy="258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69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3395FE-5D49-44B5-BB0C-B395DAA99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rgbClr val="FF0000"/>
                </a:solidFill>
              </a:rPr>
              <a:t>Equilibrio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C64469D-BE47-46BD-8A46-4DFFDCE4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Sergio andres castaño giraldo – control automático educación</a:t>
            </a:r>
            <a:endParaRPr lang="es-419"/>
          </a:p>
        </p:txBody>
      </p:sp>
      <p:cxnSp>
        <p:nvCxnSpPr>
          <p:cNvPr id="32" name="Conector de seta reta 9">
            <a:extLst>
              <a:ext uri="{FF2B5EF4-FFF2-40B4-BE49-F238E27FC236}">
                <a16:creationId xmlns:a16="http://schemas.microsoft.com/office/drawing/2014/main" id="{342B8DAB-93D3-4833-B59B-EDBE0B7F6188}"/>
              </a:ext>
            </a:extLst>
          </p:cNvPr>
          <p:cNvCxnSpPr/>
          <p:nvPr/>
        </p:nvCxnSpPr>
        <p:spPr>
          <a:xfrm>
            <a:off x="9090025" y="888009"/>
            <a:ext cx="0" cy="3711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10">
            <a:extLst>
              <a:ext uri="{FF2B5EF4-FFF2-40B4-BE49-F238E27FC236}">
                <a16:creationId xmlns:a16="http://schemas.microsoft.com/office/drawing/2014/main" id="{7BC02781-01B9-4E95-BE3C-F660E1EC8D53}"/>
              </a:ext>
            </a:extLst>
          </p:cNvPr>
          <p:cNvCxnSpPr/>
          <p:nvPr/>
        </p:nvCxnSpPr>
        <p:spPr>
          <a:xfrm flipH="1" flipV="1">
            <a:off x="8073711" y="888009"/>
            <a:ext cx="1010954" cy="70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11">
            <a:extLst>
              <a:ext uri="{FF2B5EF4-FFF2-40B4-BE49-F238E27FC236}">
                <a16:creationId xmlns:a16="http://schemas.microsoft.com/office/drawing/2014/main" id="{411D30B8-DF23-4816-BDB5-A122FF1AC4A6}"/>
              </a:ext>
            </a:extLst>
          </p:cNvPr>
          <p:cNvCxnSpPr/>
          <p:nvPr/>
        </p:nvCxnSpPr>
        <p:spPr>
          <a:xfrm flipH="1">
            <a:off x="10586010" y="2734734"/>
            <a:ext cx="10087" cy="5631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12">
            <a:extLst>
              <a:ext uri="{FF2B5EF4-FFF2-40B4-BE49-F238E27FC236}">
                <a16:creationId xmlns:a16="http://schemas.microsoft.com/office/drawing/2014/main" id="{2B1FA4A0-90F8-4E5B-A6E0-9ADCA1795E65}"/>
              </a:ext>
            </a:extLst>
          </p:cNvPr>
          <p:cNvCxnSpPr/>
          <p:nvPr/>
        </p:nvCxnSpPr>
        <p:spPr>
          <a:xfrm flipH="1" flipV="1">
            <a:off x="9511367" y="2731096"/>
            <a:ext cx="1102660" cy="36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13">
                <a:extLst>
                  <a:ext uri="{FF2B5EF4-FFF2-40B4-BE49-F238E27FC236}">
                    <a16:creationId xmlns:a16="http://schemas.microsoft.com/office/drawing/2014/main" id="{D6A68644-1CC0-45AB-97CD-EFC98965D16A}"/>
                  </a:ext>
                </a:extLst>
              </p:cNvPr>
              <p:cNvSpPr txBox="1"/>
              <p:nvPr/>
            </p:nvSpPr>
            <p:spPr>
              <a:xfrm>
                <a:off x="7948777" y="1036747"/>
                <a:ext cx="2416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6" name="CaixaDeTexto 13">
                <a:extLst>
                  <a:ext uri="{FF2B5EF4-FFF2-40B4-BE49-F238E27FC236}">
                    <a16:creationId xmlns:a16="http://schemas.microsoft.com/office/drawing/2014/main" id="{D6A68644-1CC0-45AB-97CD-EFC98965D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8777" y="1036747"/>
                <a:ext cx="241668" cy="276999"/>
              </a:xfrm>
              <a:prstGeom prst="rect">
                <a:avLst/>
              </a:prstGeom>
              <a:blipFill>
                <a:blip r:embed="rId5"/>
                <a:stretch>
                  <a:fillRect l="-25000" r="-75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14">
                <a:extLst>
                  <a:ext uri="{FF2B5EF4-FFF2-40B4-BE49-F238E27FC236}">
                    <a16:creationId xmlns:a16="http://schemas.microsoft.com/office/drawing/2014/main" id="{62B85C1E-9B96-4D68-B519-C911C87B1D90}"/>
                  </a:ext>
                </a:extLst>
              </p:cNvPr>
              <p:cNvSpPr txBox="1"/>
              <p:nvPr/>
            </p:nvSpPr>
            <p:spPr>
              <a:xfrm>
                <a:off x="8912925" y="2020689"/>
                <a:ext cx="276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7" name="CaixaDeTexto 14">
                <a:extLst>
                  <a:ext uri="{FF2B5EF4-FFF2-40B4-BE49-F238E27FC236}">
                    <a16:creationId xmlns:a16="http://schemas.microsoft.com/office/drawing/2014/main" id="{62B85C1E-9B96-4D68-B519-C911C87B1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2925" y="2020689"/>
                <a:ext cx="276742" cy="276999"/>
              </a:xfrm>
              <a:prstGeom prst="rect">
                <a:avLst/>
              </a:prstGeom>
              <a:blipFill>
                <a:blip r:embed="rId6"/>
                <a:stretch>
                  <a:fillRect l="-22222" r="-11111"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15">
                <a:extLst>
                  <a:ext uri="{FF2B5EF4-FFF2-40B4-BE49-F238E27FC236}">
                    <a16:creationId xmlns:a16="http://schemas.microsoft.com/office/drawing/2014/main" id="{CE239ACB-DFCB-4A2D-9FFE-CBDFE391A002}"/>
                  </a:ext>
                </a:extLst>
              </p:cNvPr>
              <p:cNvSpPr txBox="1"/>
              <p:nvPr/>
            </p:nvSpPr>
            <p:spPr>
              <a:xfrm>
                <a:off x="10459176" y="4068129"/>
                <a:ext cx="2820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8" name="CaixaDeTexto 15">
                <a:extLst>
                  <a:ext uri="{FF2B5EF4-FFF2-40B4-BE49-F238E27FC236}">
                    <a16:creationId xmlns:a16="http://schemas.microsoft.com/office/drawing/2014/main" id="{CE239ACB-DFCB-4A2D-9FFE-CBDFE391A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9176" y="4068129"/>
                <a:ext cx="282065" cy="276999"/>
              </a:xfrm>
              <a:prstGeom prst="rect">
                <a:avLst/>
              </a:prstGeom>
              <a:blipFill>
                <a:blip r:embed="rId7"/>
                <a:stretch>
                  <a:fillRect l="-21739" r="-8696"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de seta reta 16">
            <a:extLst>
              <a:ext uri="{FF2B5EF4-FFF2-40B4-BE49-F238E27FC236}">
                <a16:creationId xmlns:a16="http://schemas.microsoft.com/office/drawing/2014/main" id="{38A7720E-11C2-4DD0-B177-6D88C2D5E0D5}"/>
              </a:ext>
            </a:extLst>
          </p:cNvPr>
          <p:cNvCxnSpPr/>
          <p:nvPr/>
        </p:nvCxnSpPr>
        <p:spPr>
          <a:xfrm>
            <a:off x="11910387" y="4776441"/>
            <a:ext cx="0" cy="3711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17">
            <a:extLst>
              <a:ext uri="{FF2B5EF4-FFF2-40B4-BE49-F238E27FC236}">
                <a16:creationId xmlns:a16="http://schemas.microsoft.com/office/drawing/2014/main" id="{0D9A512A-62BB-4B49-ADE2-E72CF11530CA}"/>
              </a:ext>
            </a:extLst>
          </p:cNvPr>
          <p:cNvCxnSpPr/>
          <p:nvPr/>
        </p:nvCxnSpPr>
        <p:spPr>
          <a:xfrm flipH="1">
            <a:off x="11035368" y="4776441"/>
            <a:ext cx="883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18">
            <a:extLst>
              <a:ext uri="{FF2B5EF4-FFF2-40B4-BE49-F238E27FC236}">
                <a16:creationId xmlns:a16="http://schemas.microsoft.com/office/drawing/2014/main" id="{9FB273F2-D217-4530-B46A-22AAD87CC11B}"/>
              </a:ext>
            </a:extLst>
          </p:cNvPr>
          <p:cNvCxnSpPr/>
          <p:nvPr/>
        </p:nvCxnSpPr>
        <p:spPr>
          <a:xfrm>
            <a:off x="8668683" y="1751835"/>
            <a:ext cx="84268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19">
            <a:extLst>
              <a:ext uri="{FF2B5EF4-FFF2-40B4-BE49-F238E27FC236}">
                <a16:creationId xmlns:a16="http://schemas.microsoft.com/office/drawing/2014/main" id="{E35DAAF4-3000-48BF-BFAD-D13611B6B169}"/>
              </a:ext>
            </a:extLst>
          </p:cNvPr>
          <p:cNvCxnSpPr/>
          <p:nvPr/>
        </p:nvCxnSpPr>
        <p:spPr>
          <a:xfrm>
            <a:off x="8912925" y="1794699"/>
            <a:ext cx="3474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20">
            <a:extLst>
              <a:ext uri="{FF2B5EF4-FFF2-40B4-BE49-F238E27FC236}">
                <a16:creationId xmlns:a16="http://schemas.microsoft.com/office/drawing/2014/main" id="{70522167-CAFF-4E4E-A724-94361B0510ED}"/>
              </a:ext>
            </a:extLst>
          </p:cNvPr>
          <p:cNvCxnSpPr/>
          <p:nvPr/>
        </p:nvCxnSpPr>
        <p:spPr>
          <a:xfrm>
            <a:off x="10174755" y="3769321"/>
            <a:ext cx="84268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21">
            <a:extLst>
              <a:ext uri="{FF2B5EF4-FFF2-40B4-BE49-F238E27FC236}">
                <a16:creationId xmlns:a16="http://schemas.microsoft.com/office/drawing/2014/main" id="{D7DFCC6C-328E-42E3-AF11-E049F49D7B02}"/>
              </a:ext>
            </a:extLst>
          </p:cNvPr>
          <p:cNvCxnSpPr/>
          <p:nvPr/>
        </p:nvCxnSpPr>
        <p:spPr>
          <a:xfrm>
            <a:off x="10418997" y="3812185"/>
            <a:ext cx="3474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Imagem 22">
            <a:extLst>
              <a:ext uri="{FF2B5EF4-FFF2-40B4-BE49-F238E27FC236}">
                <a16:creationId xmlns:a16="http://schemas.microsoft.com/office/drawing/2014/main" id="{D971E304-7D68-497A-8A14-5C794941F6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4680" y="504583"/>
            <a:ext cx="483774" cy="535984"/>
          </a:xfrm>
          <a:prstGeom prst="rect">
            <a:avLst/>
          </a:prstGeom>
        </p:spPr>
      </p:pic>
      <p:pic>
        <p:nvPicPr>
          <p:cNvPr id="46" name="Imagem 24">
            <a:extLst>
              <a:ext uri="{FF2B5EF4-FFF2-40B4-BE49-F238E27FC236}">
                <a16:creationId xmlns:a16="http://schemas.microsoft.com/office/drawing/2014/main" id="{56CF1220-5A48-435F-9B78-933243037D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99089" y="4384473"/>
            <a:ext cx="483774" cy="5359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27">
                <a:extLst>
                  <a:ext uri="{FF2B5EF4-FFF2-40B4-BE49-F238E27FC236}">
                    <a16:creationId xmlns:a16="http://schemas.microsoft.com/office/drawing/2014/main" id="{150B113A-6813-48BB-A994-14A617A80B6A}"/>
                  </a:ext>
                </a:extLst>
              </p:cNvPr>
              <p:cNvSpPr txBox="1"/>
              <p:nvPr/>
            </p:nvSpPr>
            <p:spPr>
              <a:xfrm>
                <a:off x="11477268" y="5176208"/>
                <a:ext cx="2796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7" name="CaixaDeTexto 27">
                <a:extLst>
                  <a:ext uri="{FF2B5EF4-FFF2-40B4-BE49-F238E27FC236}">
                    <a16:creationId xmlns:a16="http://schemas.microsoft.com/office/drawing/2014/main" id="{150B113A-6813-48BB-A994-14A617A80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7268" y="5176208"/>
                <a:ext cx="279692" cy="276999"/>
              </a:xfrm>
              <a:prstGeom prst="rect">
                <a:avLst/>
              </a:prstGeom>
              <a:blipFill>
                <a:blip r:embed="rId9"/>
                <a:stretch>
                  <a:fillRect l="-21739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28">
                <a:extLst>
                  <a:ext uri="{FF2B5EF4-FFF2-40B4-BE49-F238E27FC236}">
                    <a16:creationId xmlns:a16="http://schemas.microsoft.com/office/drawing/2014/main" id="{615A390F-9CE2-40E9-9A7B-EFEEE1D5920E}"/>
                  </a:ext>
                </a:extLst>
              </p:cNvPr>
              <p:cNvSpPr txBox="1"/>
              <p:nvPr/>
            </p:nvSpPr>
            <p:spPr>
              <a:xfrm>
                <a:off x="10229366" y="2369770"/>
                <a:ext cx="3365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8" name="CaixaDeTexto 28">
                <a:extLst>
                  <a:ext uri="{FF2B5EF4-FFF2-40B4-BE49-F238E27FC236}">
                    <a16:creationId xmlns:a16="http://schemas.microsoft.com/office/drawing/2014/main" id="{615A390F-9CE2-40E9-9A7B-EFEEE1D59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366" y="2369770"/>
                <a:ext cx="336567" cy="276999"/>
              </a:xfrm>
              <a:prstGeom prst="rect">
                <a:avLst/>
              </a:prstGeom>
              <a:blipFill>
                <a:blip r:embed="rId10"/>
                <a:stretch>
                  <a:fillRect l="-18182" r="-3636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29">
                <a:extLst>
                  <a:ext uri="{FF2B5EF4-FFF2-40B4-BE49-F238E27FC236}">
                    <a16:creationId xmlns:a16="http://schemas.microsoft.com/office/drawing/2014/main" id="{BA7C4F40-B319-4A0A-A79F-014353AF8F11}"/>
                  </a:ext>
                </a:extLst>
              </p:cNvPr>
              <p:cNvSpPr txBox="1"/>
              <p:nvPr/>
            </p:nvSpPr>
            <p:spPr>
              <a:xfrm>
                <a:off x="8900120" y="2908561"/>
                <a:ext cx="2943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9" name="CaixaDeTexto 29">
                <a:extLst>
                  <a:ext uri="{FF2B5EF4-FFF2-40B4-BE49-F238E27FC236}">
                    <a16:creationId xmlns:a16="http://schemas.microsoft.com/office/drawing/2014/main" id="{BA7C4F40-B319-4A0A-A79F-014353AF8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0120" y="2908561"/>
                <a:ext cx="294376" cy="276999"/>
              </a:xfrm>
              <a:prstGeom prst="rect">
                <a:avLst/>
              </a:prstGeom>
              <a:blipFill>
                <a:blip r:embed="rId11"/>
                <a:stretch>
                  <a:fillRect l="-20833" r="-8333"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32">
                <a:extLst>
                  <a:ext uri="{FF2B5EF4-FFF2-40B4-BE49-F238E27FC236}">
                    <a16:creationId xmlns:a16="http://schemas.microsoft.com/office/drawing/2014/main" id="{6EAFD25B-33C1-4CED-8BAC-07C4E36A4978}"/>
                  </a:ext>
                </a:extLst>
              </p:cNvPr>
              <p:cNvSpPr txBox="1"/>
              <p:nvPr/>
            </p:nvSpPr>
            <p:spPr>
              <a:xfrm>
                <a:off x="10561097" y="4994264"/>
                <a:ext cx="2996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0" name="CaixaDeTexto 32">
                <a:extLst>
                  <a:ext uri="{FF2B5EF4-FFF2-40B4-BE49-F238E27FC236}">
                    <a16:creationId xmlns:a16="http://schemas.microsoft.com/office/drawing/2014/main" id="{6EAFD25B-33C1-4CED-8BAC-07C4E36A4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1097" y="4994264"/>
                <a:ext cx="299697" cy="276999"/>
              </a:xfrm>
              <a:prstGeom prst="rect">
                <a:avLst/>
              </a:prstGeom>
              <a:blipFill>
                <a:blip r:embed="rId12"/>
                <a:stretch>
                  <a:fillRect l="-18000" r="-8000"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33">
                <a:extLst>
                  <a:ext uri="{FF2B5EF4-FFF2-40B4-BE49-F238E27FC236}">
                    <a16:creationId xmlns:a16="http://schemas.microsoft.com/office/drawing/2014/main" id="{57A44A0E-57D4-47A7-9178-2FB6ABA759F4}"/>
                  </a:ext>
                </a:extLst>
              </p:cNvPr>
              <p:cNvSpPr txBox="1"/>
              <p:nvPr/>
            </p:nvSpPr>
            <p:spPr>
              <a:xfrm>
                <a:off x="8778454" y="447481"/>
                <a:ext cx="276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1" name="CaixaDeTexto 33">
                <a:extLst>
                  <a:ext uri="{FF2B5EF4-FFF2-40B4-BE49-F238E27FC236}">
                    <a16:creationId xmlns:a16="http://schemas.microsoft.com/office/drawing/2014/main" id="{57A44A0E-57D4-47A7-9178-2FB6ABA75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8454" y="447481"/>
                <a:ext cx="276742" cy="276999"/>
              </a:xfrm>
              <a:prstGeom prst="rect">
                <a:avLst/>
              </a:prstGeom>
              <a:blipFill>
                <a:blip r:embed="rId13"/>
                <a:stretch>
                  <a:fillRect l="-13333" r="-11111"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34">
                <a:extLst>
                  <a:ext uri="{FF2B5EF4-FFF2-40B4-BE49-F238E27FC236}">
                    <a16:creationId xmlns:a16="http://schemas.microsoft.com/office/drawing/2014/main" id="{A959F40A-194F-403D-8057-69DE05AB14EA}"/>
                  </a:ext>
                </a:extLst>
              </p:cNvPr>
              <p:cNvSpPr txBox="1"/>
              <p:nvPr/>
            </p:nvSpPr>
            <p:spPr>
              <a:xfrm>
                <a:off x="11544492" y="4093941"/>
                <a:ext cx="2820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2" name="CaixaDeTexto 34">
                <a:extLst>
                  <a:ext uri="{FF2B5EF4-FFF2-40B4-BE49-F238E27FC236}">
                    <a16:creationId xmlns:a16="http://schemas.microsoft.com/office/drawing/2014/main" id="{A959F40A-194F-403D-8057-69DE05AB1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4492" y="4093941"/>
                <a:ext cx="282065" cy="276999"/>
              </a:xfrm>
              <a:prstGeom prst="rect">
                <a:avLst/>
              </a:prstGeom>
              <a:blipFill>
                <a:blip r:embed="rId14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ector reto 35">
            <a:extLst>
              <a:ext uri="{FF2B5EF4-FFF2-40B4-BE49-F238E27FC236}">
                <a16:creationId xmlns:a16="http://schemas.microsoft.com/office/drawing/2014/main" id="{0474D6E4-56D3-4E62-BCBD-61290D84C29F}"/>
              </a:ext>
            </a:extLst>
          </p:cNvPr>
          <p:cNvCxnSpPr/>
          <p:nvPr/>
        </p:nvCxnSpPr>
        <p:spPr>
          <a:xfrm>
            <a:off x="8668683" y="1321612"/>
            <a:ext cx="0" cy="15869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38">
            <a:extLst>
              <a:ext uri="{FF2B5EF4-FFF2-40B4-BE49-F238E27FC236}">
                <a16:creationId xmlns:a16="http://schemas.microsoft.com/office/drawing/2014/main" id="{DF5F35AB-F0AC-48A1-A48F-AD0670099533}"/>
              </a:ext>
            </a:extLst>
          </p:cNvPr>
          <p:cNvCxnSpPr/>
          <p:nvPr/>
        </p:nvCxnSpPr>
        <p:spPr>
          <a:xfrm>
            <a:off x="9511367" y="1321612"/>
            <a:ext cx="0" cy="15869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39">
            <a:extLst>
              <a:ext uri="{FF2B5EF4-FFF2-40B4-BE49-F238E27FC236}">
                <a16:creationId xmlns:a16="http://schemas.microsoft.com/office/drawing/2014/main" id="{E3E32634-452B-48FB-BBC5-FD0B979E03FC}"/>
              </a:ext>
            </a:extLst>
          </p:cNvPr>
          <p:cNvCxnSpPr/>
          <p:nvPr/>
        </p:nvCxnSpPr>
        <p:spPr>
          <a:xfrm flipH="1" flipV="1">
            <a:off x="8668683" y="2892358"/>
            <a:ext cx="842684" cy="11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42">
            <a:extLst>
              <a:ext uri="{FF2B5EF4-FFF2-40B4-BE49-F238E27FC236}">
                <a16:creationId xmlns:a16="http://schemas.microsoft.com/office/drawing/2014/main" id="{3F705A6C-1DA5-4911-8120-43ECD3AC26B3}"/>
              </a:ext>
            </a:extLst>
          </p:cNvPr>
          <p:cNvCxnSpPr/>
          <p:nvPr/>
        </p:nvCxnSpPr>
        <p:spPr>
          <a:xfrm>
            <a:off x="10164668" y="3368779"/>
            <a:ext cx="0" cy="15869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43">
            <a:extLst>
              <a:ext uri="{FF2B5EF4-FFF2-40B4-BE49-F238E27FC236}">
                <a16:creationId xmlns:a16="http://schemas.microsoft.com/office/drawing/2014/main" id="{507D0A97-095A-43CC-A71B-D4B7A5F6DDCB}"/>
              </a:ext>
            </a:extLst>
          </p:cNvPr>
          <p:cNvCxnSpPr/>
          <p:nvPr/>
        </p:nvCxnSpPr>
        <p:spPr>
          <a:xfrm>
            <a:off x="11007352" y="3368779"/>
            <a:ext cx="0" cy="15869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44">
            <a:extLst>
              <a:ext uri="{FF2B5EF4-FFF2-40B4-BE49-F238E27FC236}">
                <a16:creationId xmlns:a16="http://schemas.microsoft.com/office/drawing/2014/main" id="{FAC2BBCA-BC02-4488-A058-19E9FED4081E}"/>
              </a:ext>
            </a:extLst>
          </p:cNvPr>
          <p:cNvCxnSpPr/>
          <p:nvPr/>
        </p:nvCxnSpPr>
        <p:spPr>
          <a:xfrm flipH="1" flipV="1">
            <a:off x="10164668" y="4939525"/>
            <a:ext cx="842684" cy="11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de cantos arredondados 43">
            <a:extLst>
              <a:ext uri="{FF2B5EF4-FFF2-40B4-BE49-F238E27FC236}">
                <a16:creationId xmlns:a16="http://schemas.microsoft.com/office/drawing/2014/main" id="{1D96CD5E-456E-4315-9AD1-2C285C842D55}"/>
              </a:ext>
            </a:extLst>
          </p:cNvPr>
          <p:cNvSpPr/>
          <p:nvPr/>
        </p:nvSpPr>
        <p:spPr>
          <a:xfrm>
            <a:off x="5067110" y="3761524"/>
            <a:ext cx="2556035" cy="98853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CaixaDeTexto 35">
            <a:extLst>
              <a:ext uri="{FF2B5EF4-FFF2-40B4-BE49-F238E27FC236}">
                <a16:creationId xmlns:a16="http://schemas.microsoft.com/office/drawing/2014/main" id="{EC7EA50A-8B77-439B-AA17-4833BC12799A}"/>
              </a:ext>
            </a:extLst>
          </p:cNvPr>
          <p:cNvSpPr txBox="1"/>
          <p:nvPr/>
        </p:nvSpPr>
        <p:spPr>
          <a:xfrm>
            <a:off x="483919" y="2562970"/>
            <a:ext cx="1572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>
                <a:solidFill>
                  <a:srgbClr val="FF0000"/>
                </a:solidFill>
              </a:rPr>
              <a:t>TANQUE 1:</a:t>
            </a:r>
          </a:p>
        </p:txBody>
      </p:sp>
      <p:pic>
        <p:nvPicPr>
          <p:cNvPr id="63" name="Imagem 36">
            <a:extLst>
              <a:ext uri="{FF2B5EF4-FFF2-40B4-BE49-F238E27FC236}">
                <a16:creationId xmlns:a16="http://schemas.microsoft.com/office/drawing/2014/main" id="{925D6BE3-BBC2-4EB7-B095-D5AC25EFECD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32" y="3188994"/>
            <a:ext cx="3253740" cy="653415"/>
          </a:xfrm>
          <a:prstGeom prst="rect">
            <a:avLst/>
          </a:prstGeom>
        </p:spPr>
      </p:pic>
      <p:cxnSp>
        <p:nvCxnSpPr>
          <p:cNvPr id="64" name="Conector de seta reta 2">
            <a:extLst>
              <a:ext uri="{FF2B5EF4-FFF2-40B4-BE49-F238E27FC236}">
                <a16:creationId xmlns:a16="http://schemas.microsoft.com/office/drawing/2014/main" id="{52C60EC3-A8E9-4B04-B7A3-997175FE092A}"/>
              </a:ext>
            </a:extLst>
          </p:cNvPr>
          <p:cNvCxnSpPr/>
          <p:nvPr/>
        </p:nvCxnSpPr>
        <p:spPr>
          <a:xfrm flipV="1">
            <a:off x="894032" y="3116942"/>
            <a:ext cx="946599" cy="9003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ixaDeTexto 37">
            <a:extLst>
              <a:ext uri="{FF2B5EF4-FFF2-40B4-BE49-F238E27FC236}">
                <a16:creationId xmlns:a16="http://schemas.microsoft.com/office/drawing/2014/main" id="{23A9AF74-4B62-4957-8225-43B96FE43205}"/>
              </a:ext>
            </a:extLst>
          </p:cNvPr>
          <p:cNvSpPr txBox="1"/>
          <p:nvPr/>
        </p:nvSpPr>
        <p:spPr>
          <a:xfrm>
            <a:off x="1850839" y="28888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0</a:t>
            </a:r>
          </a:p>
        </p:txBody>
      </p:sp>
      <p:sp>
        <p:nvSpPr>
          <p:cNvPr id="66" name="Seta para a direita 40">
            <a:extLst>
              <a:ext uri="{FF2B5EF4-FFF2-40B4-BE49-F238E27FC236}">
                <a16:creationId xmlns:a16="http://schemas.microsoft.com/office/drawing/2014/main" id="{73E06451-EEA9-4464-A477-94B29C0D1113}"/>
              </a:ext>
            </a:extLst>
          </p:cNvPr>
          <p:cNvSpPr/>
          <p:nvPr/>
        </p:nvSpPr>
        <p:spPr>
          <a:xfrm>
            <a:off x="4207186" y="3469103"/>
            <a:ext cx="648072" cy="19599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7" name="Imagem 41">
            <a:extLst>
              <a:ext uri="{FF2B5EF4-FFF2-40B4-BE49-F238E27FC236}">
                <a16:creationId xmlns:a16="http://schemas.microsoft.com/office/drawing/2014/main" id="{A6089D70-4CAD-403C-8F8B-69A850F77D0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657" y="3381168"/>
            <a:ext cx="2034540" cy="318135"/>
          </a:xfrm>
          <a:prstGeom prst="rect">
            <a:avLst/>
          </a:prstGeom>
        </p:spPr>
      </p:pic>
      <p:pic>
        <p:nvPicPr>
          <p:cNvPr id="68" name="Imagem 42">
            <a:extLst>
              <a:ext uri="{FF2B5EF4-FFF2-40B4-BE49-F238E27FC236}">
                <a16:creationId xmlns:a16="http://schemas.microsoft.com/office/drawing/2014/main" id="{B1E45100-0763-46A7-B5AC-5133FFE2CA3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948" y="3842409"/>
            <a:ext cx="2118360" cy="82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27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/>
      <p:bldP spid="65" grpId="0"/>
      <p:bldP spid="6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3395FE-5D49-44B5-BB0C-B395DAA99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rgbClr val="FF0000"/>
                </a:solidFill>
              </a:rPr>
              <a:t>Equilibrio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C64469D-BE47-46BD-8A46-4DFFDCE4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Sergio andres castaño giraldo – control automático educación</a:t>
            </a:r>
            <a:endParaRPr lang="es-419"/>
          </a:p>
        </p:txBody>
      </p:sp>
      <p:cxnSp>
        <p:nvCxnSpPr>
          <p:cNvPr id="32" name="Conector de seta reta 9">
            <a:extLst>
              <a:ext uri="{FF2B5EF4-FFF2-40B4-BE49-F238E27FC236}">
                <a16:creationId xmlns:a16="http://schemas.microsoft.com/office/drawing/2014/main" id="{342B8DAB-93D3-4833-B59B-EDBE0B7F6188}"/>
              </a:ext>
            </a:extLst>
          </p:cNvPr>
          <p:cNvCxnSpPr/>
          <p:nvPr/>
        </p:nvCxnSpPr>
        <p:spPr>
          <a:xfrm>
            <a:off x="9090025" y="888009"/>
            <a:ext cx="0" cy="3711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10">
            <a:extLst>
              <a:ext uri="{FF2B5EF4-FFF2-40B4-BE49-F238E27FC236}">
                <a16:creationId xmlns:a16="http://schemas.microsoft.com/office/drawing/2014/main" id="{7BC02781-01B9-4E95-BE3C-F660E1EC8D53}"/>
              </a:ext>
            </a:extLst>
          </p:cNvPr>
          <p:cNvCxnSpPr/>
          <p:nvPr/>
        </p:nvCxnSpPr>
        <p:spPr>
          <a:xfrm flipH="1" flipV="1">
            <a:off x="8073711" y="888009"/>
            <a:ext cx="1010954" cy="70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11">
            <a:extLst>
              <a:ext uri="{FF2B5EF4-FFF2-40B4-BE49-F238E27FC236}">
                <a16:creationId xmlns:a16="http://schemas.microsoft.com/office/drawing/2014/main" id="{411D30B8-DF23-4816-BDB5-A122FF1AC4A6}"/>
              </a:ext>
            </a:extLst>
          </p:cNvPr>
          <p:cNvCxnSpPr/>
          <p:nvPr/>
        </p:nvCxnSpPr>
        <p:spPr>
          <a:xfrm flipH="1">
            <a:off x="10586010" y="2734734"/>
            <a:ext cx="10087" cy="5631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12">
            <a:extLst>
              <a:ext uri="{FF2B5EF4-FFF2-40B4-BE49-F238E27FC236}">
                <a16:creationId xmlns:a16="http://schemas.microsoft.com/office/drawing/2014/main" id="{2B1FA4A0-90F8-4E5B-A6E0-9ADCA1795E65}"/>
              </a:ext>
            </a:extLst>
          </p:cNvPr>
          <p:cNvCxnSpPr/>
          <p:nvPr/>
        </p:nvCxnSpPr>
        <p:spPr>
          <a:xfrm flipH="1" flipV="1">
            <a:off x="9511367" y="2731096"/>
            <a:ext cx="1102660" cy="36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13">
                <a:extLst>
                  <a:ext uri="{FF2B5EF4-FFF2-40B4-BE49-F238E27FC236}">
                    <a16:creationId xmlns:a16="http://schemas.microsoft.com/office/drawing/2014/main" id="{D6A68644-1CC0-45AB-97CD-EFC98965D16A}"/>
                  </a:ext>
                </a:extLst>
              </p:cNvPr>
              <p:cNvSpPr txBox="1"/>
              <p:nvPr/>
            </p:nvSpPr>
            <p:spPr>
              <a:xfrm>
                <a:off x="7948777" y="1036747"/>
                <a:ext cx="2416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6" name="CaixaDeTexto 13">
                <a:extLst>
                  <a:ext uri="{FF2B5EF4-FFF2-40B4-BE49-F238E27FC236}">
                    <a16:creationId xmlns:a16="http://schemas.microsoft.com/office/drawing/2014/main" id="{D6A68644-1CC0-45AB-97CD-EFC98965D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8777" y="1036747"/>
                <a:ext cx="241668" cy="276999"/>
              </a:xfrm>
              <a:prstGeom prst="rect">
                <a:avLst/>
              </a:prstGeom>
              <a:blipFill>
                <a:blip r:embed="rId5"/>
                <a:stretch>
                  <a:fillRect l="-25000" r="-75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14">
                <a:extLst>
                  <a:ext uri="{FF2B5EF4-FFF2-40B4-BE49-F238E27FC236}">
                    <a16:creationId xmlns:a16="http://schemas.microsoft.com/office/drawing/2014/main" id="{62B85C1E-9B96-4D68-B519-C911C87B1D90}"/>
                  </a:ext>
                </a:extLst>
              </p:cNvPr>
              <p:cNvSpPr txBox="1"/>
              <p:nvPr/>
            </p:nvSpPr>
            <p:spPr>
              <a:xfrm>
                <a:off x="8912925" y="2020689"/>
                <a:ext cx="276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7" name="CaixaDeTexto 14">
                <a:extLst>
                  <a:ext uri="{FF2B5EF4-FFF2-40B4-BE49-F238E27FC236}">
                    <a16:creationId xmlns:a16="http://schemas.microsoft.com/office/drawing/2014/main" id="{62B85C1E-9B96-4D68-B519-C911C87B1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2925" y="2020689"/>
                <a:ext cx="276742" cy="276999"/>
              </a:xfrm>
              <a:prstGeom prst="rect">
                <a:avLst/>
              </a:prstGeom>
              <a:blipFill>
                <a:blip r:embed="rId6"/>
                <a:stretch>
                  <a:fillRect l="-22222" r="-11111"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15">
                <a:extLst>
                  <a:ext uri="{FF2B5EF4-FFF2-40B4-BE49-F238E27FC236}">
                    <a16:creationId xmlns:a16="http://schemas.microsoft.com/office/drawing/2014/main" id="{CE239ACB-DFCB-4A2D-9FFE-CBDFE391A002}"/>
                  </a:ext>
                </a:extLst>
              </p:cNvPr>
              <p:cNvSpPr txBox="1"/>
              <p:nvPr/>
            </p:nvSpPr>
            <p:spPr>
              <a:xfrm>
                <a:off x="10459176" y="4068129"/>
                <a:ext cx="2820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8" name="CaixaDeTexto 15">
                <a:extLst>
                  <a:ext uri="{FF2B5EF4-FFF2-40B4-BE49-F238E27FC236}">
                    <a16:creationId xmlns:a16="http://schemas.microsoft.com/office/drawing/2014/main" id="{CE239ACB-DFCB-4A2D-9FFE-CBDFE391A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9176" y="4068129"/>
                <a:ext cx="282065" cy="276999"/>
              </a:xfrm>
              <a:prstGeom prst="rect">
                <a:avLst/>
              </a:prstGeom>
              <a:blipFill>
                <a:blip r:embed="rId7"/>
                <a:stretch>
                  <a:fillRect l="-21739" r="-8696"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de seta reta 16">
            <a:extLst>
              <a:ext uri="{FF2B5EF4-FFF2-40B4-BE49-F238E27FC236}">
                <a16:creationId xmlns:a16="http://schemas.microsoft.com/office/drawing/2014/main" id="{38A7720E-11C2-4DD0-B177-6D88C2D5E0D5}"/>
              </a:ext>
            </a:extLst>
          </p:cNvPr>
          <p:cNvCxnSpPr/>
          <p:nvPr/>
        </p:nvCxnSpPr>
        <p:spPr>
          <a:xfrm>
            <a:off x="11910387" y="4776441"/>
            <a:ext cx="0" cy="3711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17">
            <a:extLst>
              <a:ext uri="{FF2B5EF4-FFF2-40B4-BE49-F238E27FC236}">
                <a16:creationId xmlns:a16="http://schemas.microsoft.com/office/drawing/2014/main" id="{0D9A512A-62BB-4B49-ADE2-E72CF11530CA}"/>
              </a:ext>
            </a:extLst>
          </p:cNvPr>
          <p:cNvCxnSpPr/>
          <p:nvPr/>
        </p:nvCxnSpPr>
        <p:spPr>
          <a:xfrm flipH="1">
            <a:off x="11035368" y="4776441"/>
            <a:ext cx="883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18">
            <a:extLst>
              <a:ext uri="{FF2B5EF4-FFF2-40B4-BE49-F238E27FC236}">
                <a16:creationId xmlns:a16="http://schemas.microsoft.com/office/drawing/2014/main" id="{9FB273F2-D217-4530-B46A-22AAD87CC11B}"/>
              </a:ext>
            </a:extLst>
          </p:cNvPr>
          <p:cNvCxnSpPr/>
          <p:nvPr/>
        </p:nvCxnSpPr>
        <p:spPr>
          <a:xfrm>
            <a:off x="8668683" y="1751835"/>
            <a:ext cx="84268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19">
            <a:extLst>
              <a:ext uri="{FF2B5EF4-FFF2-40B4-BE49-F238E27FC236}">
                <a16:creationId xmlns:a16="http://schemas.microsoft.com/office/drawing/2014/main" id="{E35DAAF4-3000-48BF-BFAD-D13611B6B169}"/>
              </a:ext>
            </a:extLst>
          </p:cNvPr>
          <p:cNvCxnSpPr/>
          <p:nvPr/>
        </p:nvCxnSpPr>
        <p:spPr>
          <a:xfrm>
            <a:off x="8912925" y="1794699"/>
            <a:ext cx="3474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20">
            <a:extLst>
              <a:ext uri="{FF2B5EF4-FFF2-40B4-BE49-F238E27FC236}">
                <a16:creationId xmlns:a16="http://schemas.microsoft.com/office/drawing/2014/main" id="{70522167-CAFF-4E4E-A724-94361B0510ED}"/>
              </a:ext>
            </a:extLst>
          </p:cNvPr>
          <p:cNvCxnSpPr/>
          <p:nvPr/>
        </p:nvCxnSpPr>
        <p:spPr>
          <a:xfrm>
            <a:off x="10174755" y="3769321"/>
            <a:ext cx="84268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21">
            <a:extLst>
              <a:ext uri="{FF2B5EF4-FFF2-40B4-BE49-F238E27FC236}">
                <a16:creationId xmlns:a16="http://schemas.microsoft.com/office/drawing/2014/main" id="{D7DFCC6C-328E-42E3-AF11-E049F49D7B02}"/>
              </a:ext>
            </a:extLst>
          </p:cNvPr>
          <p:cNvCxnSpPr/>
          <p:nvPr/>
        </p:nvCxnSpPr>
        <p:spPr>
          <a:xfrm>
            <a:off x="10418997" y="3812185"/>
            <a:ext cx="3474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Imagem 22">
            <a:extLst>
              <a:ext uri="{FF2B5EF4-FFF2-40B4-BE49-F238E27FC236}">
                <a16:creationId xmlns:a16="http://schemas.microsoft.com/office/drawing/2014/main" id="{D971E304-7D68-497A-8A14-5C794941F6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4680" y="504583"/>
            <a:ext cx="483774" cy="535984"/>
          </a:xfrm>
          <a:prstGeom prst="rect">
            <a:avLst/>
          </a:prstGeom>
        </p:spPr>
      </p:pic>
      <p:pic>
        <p:nvPicPr>
          <p:cNvPr id="46" name="Imagem 24">
            <a:extLst>
              <a:ext uri="{FF2B5EF4-FFF2-40B4-BE49-F238E27FC236}">
                <a16:creationId xmlns:a16="http://schemas.microsoft.com/office/drawing/2014/main" id="{56CF1220-5A48-435F-9B78-933243037D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99089" y="4384473"/>
            <a:ext cx="483774" cy="5359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27">
                <a:extLst>
                  <a:ext uri="{FF2B5EF4-FFF2-40B4-BE49-F238E27FC236}">
                    <a16:creationId xmlns:a16="http://schemas.microsoft.com/office/drawing/2014/main" id="{150B113A-6813-48BB-A994-14A617A80B6A}"/>
                  </a:ext>
                </a:extLst>
              </p:cNvPr>
              <p:cNvSpPr txBox="1"/>
              <p:nvPr/>
            </p:nvSpPr>
            <p:spPr>
              <a:xfrm>
                <a:off x="11477268" y="5176208"/>
                <a:ext cx="2796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7" name="CaixaDeTexto 27">
                <a:extLst>
                  <a:ext uri="{FF2B5EF4-FFF2-40B4-BE49-F238E27FC236}">
                    <a16:creationId xmlns:a16="http://schemas.microsoft.com/office/drawing/2014/main" id="{150B113A-6813-48BB-A994-14A617A80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7268" y="5176208"/>
                <a:ext cx="279692" cy="276999"/>
              </a:xfrm>
              <a:prstGeom prst="rect">
                <a:avLst/>
              </a:prstGeom>
              <a:blipFill>
                <a:blip r:embed="rId9"/>
                <a:stretch>
                  <a:fillRect l="-21739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28">
                <a:extLst>
                  <a:ext uri="{FF2B5EF4-FFF2-40B4-BE49-F238E27FC236}">
                    <a16:creationId xmlns:a16="http://schemas.microsoft.com/office/drawing/2014/main" id="{615A390F-9CE2-40E9-9A7B-EFEEE1D5920E}"/>
                  </a:ext>
                </a:extLst>
              </p:cNvPr>
              <p:cNvSpPr txBox="1"/>
              <p:nvPr/>
            </p:nvSpPr>
            <p:spPr>
              <a:xfrm>
                <a:off x="10229366" y="2369770"/>
                <a:ext cx="3365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8" name="CaixaDeTexto 28">
                <a:extLst>
                  <a:ext uri="{FF2B5EF4-FFF2-40B4-BE49-F238E27FC236}">
                    <a16:creationId xmlns:a16="http://schemas.microsoft.com/office/drawing/2014/main" id="{615A390F-9CE2-40E9-9A7B-EFEEE1D59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366" y="2369770"/>
                <a:ext cx="336567" cy="276999"/>
              </a:xfrm>
              <a:prstGeom prst="rect">
                <a:avLst/>
              </a:prstGeom>
              <a:blipFill>
                <a:blip r:embed="rId10"/>
                <a:stretch>
                  <a:fillRect l="-18182" r="-3636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29">
                <a:extLst>
                  <a:ext uri="{FF2B5EF4-FFF2-40B4-BE49-F238E27FC236}">
                    <a16:creationId xmlns:a16="http://schemas.microsoft.com/office/drawing/2014/main" id="{BA7C4F40-B319-4A0A-A79F-014353AF8F11}"/>
                  </a:ext>
                </a:extLst>
              </p:cNvPr>
              <p:cNvSpPr txBox="1"/>
              <p:nvPr/>
            </p:nvSpPr>
            <p:spPr>
              <a:xfrm>
                <a:off x="8900120" y="2908561"/>
                <a:ext cx="2943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9" name="CaixaDeTexto 29">
                <a:extLst>
                  <a:ext uri="{FF2B5EF4-FFF2-40B4-BE49-F238E27FC236}">
                    <a16:creationId xmlns:a16="http://schemas.microsoft.com/office/drawing/2014/main" id="{BA7C4F40-B319-4A0A-A79F-014353AF8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0120" y="2908561"/>
                <a:ext cx="294376" cy="276999"/>
              </a:xfrm>
              <a:prstGeom prst="rect">
                <a:avLst/>
              </a:prstGeom>
              <a:blipFill>
                <a:blip r:embed="rId11"/>
                <a:stretch>
                  <a:fillRect l="-20833" r="-8333"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32">
                <a:extLst>
                  <a:ext uri="{FF2B5EF4-FFF2-40B4-BE49-F238E27FC236}">
                    <a16:creationId xmlns:a16="http://schemas.microsoft.com/office/drawing/2014/main" id="{6EAFD25B-33C1-4CED-8BAC-07C4E36A4978}"/>
                  </a:ext>
                </a:extLst>
              </p:cNvPr>
              <p:cNvSpPr txBox="1"/>
              <p:nvPr/>
            </p:nvSpPr>
            <p:spPr>
              <a:xfrm>
                <a:off x="10561097" y="4994264"/>
                <a:ext cx="2996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0" name="CaixaDeTexto 32">
                <a:extLst>
                  <a:ext uri="{FF2B5EF4-FFF2-40B4-BE49-F238E27FC236}">
                    <a16:creationId xmlns:a16="http://schemas.microsoft.com/office/drawing/2014/main" id="{6EAFD25B-33C1-4CED-8BAC-07C4E36A4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1097" y="4994264"/>
                <a:ext cx="299697" cy="276999"/>
              </a:xfrm>
              <a:prstGeom prst="rect">
                <a:avLst/>
              </a:prstGeom>
              <a:blipFill>
                <a:blip r:embed="rId12"/>
                <a:stretch>
                  <a:fillRect l="-18000" r="-8000"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33">
                <a:extLst>
                  <a:ext uri="{FF2B5EF4-FFF2-40B4-BE49-F238E27FC236}">
                    <a16:creationId xmlns:a16="http://schemas.microsoft.com/office/drawing/2014/main" id="{57A44A0E-57D4-47A7-9178-2FB6ABA759F4}"/>
                  </a:ext>
                </a:extLst>
              </p:cNvPr>
              <p:cNvSpPr txBox="1"/>
              <p:nvPr/>
            </p:nvSpPr>
            <p:spPr>
              <a:xfrm>
                <a:off x="8778454" y="447481"/>
                <a:ext cx="276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1" name="CaixaDeTexto 33">
                <a:extLst>
                  <a:ext uri="{FF2B5EF4-FFF2-40B4-BE49-F238E27FC236}">
                    <a16:creationId xmlns:a16="http://schemas.microsoft.com/office/drawing/2014/main" id="{57A44A0E-57D4-47A7-9178-2FB6ABA75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8454" y="447481"/>
                <a:ext cx="276742" cy="276999"/>
              </a:xfrm>
              <a:prstGeom prst="rect">
                <a:avLst/>
              </a:prstGeom>
              <a:blipFill>
                <a:blip r:embed="rId13"/>
                <a:stretch>
                  <a:fillRect l="-13333" r="-11111"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34">
                <a:extLst>
                  <a:ext uri="{FF2B5EF4-FFF2-40B4-BE49-F238E27FC236}">
                    <a16:creationId xmlns:a16="http://schemas.microsoft.com/office/drawing/2014/main" id="{A959F40A-194F-403D-8057-69DE05AB14EA}"/>
                  </a:ext>
                </a:extLst>
              </p:cNvPr>
              <p:cNvSpPr txBox="1"/>
              <p:nvPr/>
            </p:nvSpPr>
            <p:spPr>
              <a:xfrm>
                <a:off x="11544492" y="4093941"/>
                <a:ext cx="2820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2" name="CaixaDeTexto 34">
                <a:extLst>
                  <a:ext uri="{FF2B5EF4-FFF2-40B4-BE49-F238E27FC236}">
                    <a16:creationId xmlns:a16="http://schemas.microsoft.com/office/drawing/2014/main" id="{A959F40A-194F-403D-8057-69DE05AB1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4492" y="4093941"/>
                <a:ext cx="282065" cy="276999"/>
              </a:xfrm>
              <a:prstGeom prst="rect">
                <a:avLst/>
              </a:prstGeom>
              <a:blipFill>
                <a:blip r:embed="rId14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ector reto 35">
            <a:extLst>
              <a:ext uri="{FF2B5EF4-FFF2-40B4-BE49-F238E27FC236}">
                <a16:creationId xmlns:a16="http://schemas.microsoft.com/office/drawing/2014/main" id="{0474D6E4-56D3-4E62-BCBD-61290D84C29F}"/>
              </a:ext>
            </a:extLst>
          </p:cNvPr>
          <p:cNvCxnSpPr/>
          <p:nvPr/>
        </p:nvCxnSpPr>
        <p:spPr>
          <a:xfrm>
            <a:off x="8668683" y="1321612"/>
            <a:ext cx="0" cy="15869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38">
            <a:extLst>
              <a:ext uri="{FF2B5EF4-FFF2-40B4-BE49-F238E27FC236}">
                <a16:creationId xmlns:a16="http://schemas.microsoft.com/office/drawing/2014/main" id="{DF5F35AB-F0AC-48A1-A48F-AD0670099533}"/>
              </a:ext>
            </a:extLst>
          </p:cNvPr>
          <p:cNvCxnSpPr/>
          <p:nvPr/>
        </p:nvCxnSpPr>
        <p:spPr>
          <a:xfrm>
            <a:off x="9511367" y="1321612"/>
            <a:ext cx="0" cy="15869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39">
            <a:extLst>
              <a:ext uri="{FF2B5EF4-FFF2-40B4-BE49-F238E27FC236}">
                <a16:creationId xmlns:a16="http://schemas.microsoft.com/office/drawing/2014/main" id="{E3E32634-452B-48FB-BBC5-FD0B979E03FC}"/>
              </a:ext>
            </a:extLst>
          </p:cNvPr>
          <p:cNvCxnSpPr/>
          <p:nvPr/>
        </p:nvCxnSpPr>
        <p:spPr>
          <a:xfrm flipH="1" flipV="1">
            <a:off x="8668683" y="2892358"/>
            <a:ext cx="842684" cy="11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42">
            <a:extLst>
              <a:ext uri="{FF2B5EF4-FFF2-40B4-BE49-F238E27FC236}">
                <a16:creationId xmlns:a16="http://schemas.microsoft.com/office/drawing/2014/main" id="{3F705A6C-1DA5-4911-8120-43ECD3AC26B3}"/>
              </a:ext>
            </a:extLst>
          </p:cNvPr>
          <p:cNvCxnSpPr/>
          <p:nvPr/>
        </p:nvCxnSpPr>
        <p:spPr>
          <a:xfrm>
            <a:off x="10164668" y="3368779"/>
            <a:ext cx="0" cy="15869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43">
            <a:extLst>
              <a:ext uri="{FF2B5EF4-FFF2-40B4-BE49-F238E27FC236}">
                <a16:creationId xmlns:a16="http://schemas.microsoft.com/office/drawing/2014/main" id="{507D0A97-095A-43CC-A71B-D4B7A5F6DDCB}"/>
              </a:ext>
            </a:extLst>
          </p:cNvPr>
          <p:cNvCxnSpPr/>
          <p:nvPr/>
        </p:nvCxnSpPr>
        <p:spPr>
          <a:xfrm>
            <a:off x="11007352" y="3368779"/>
            <a:ext cx="0" cy="15869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44">
            <a:extLst>
              <a:ext uri="{FF2B5EF4-FFF2-40B4-BE49-F238E27FC236}">
                <a16:creationId xmlns:a16="http://schemas.microsoft.com/office/drawing/2014/main" id="{FAC2BBCA-BC02-4488-A058-19E9FED4081E}"/>
              </a:ext>
            </a:extLst>
          </p:cNvPr>
          <p:cNvCxnSpPr/>
          <p:nvPr/>
        </p:nvCxnSpPr>
        <p:spPr>
          <a:xfrm flipH="1" flipV="1">
            <a:off x="10164668" y="4939525"/>
            <a:ext cx="842684" cy="11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de cantos arredondados 43">
            <a:extLst>
              <a:ext uri="{FF2B5EF4-FFF2-40B4-BE49-F238E27FC236}">
                <a16:creationId xmlns:a16="http://schemas.microsoft.com/office/drawing/2014/main" id="{FA5CB5F7-D34D-4E34-8E85-B26E84486055}"/>
              </a:ext>
            </a:extLst>
          </p:cNvPr>
          <p:cNvSpPr/>
          <p:nvPr/>
        </p:nvSpPr>
        <p:spPr>
          <a:xfrm>
            <a:off x="5215503" y="3932173"/>
            <a:ext cx="2556035" cy="98853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0" name="CaixaDeTexto 35">
            <a:extLst>
              <a:ext uri="{FF2B5EF4-FFF2-40B4-BE49-F238E27FC236}">
                <a16:creationId xmlns:a16="http://schemas.microsoft.com/office/drawing/2014/main" id="{AF846F0A-BC02-42BD-B00A-C6B5BC056C9E}"/>
              </a:ext>
            </a:extLst>
          </p:cNvPr>
          <p:cNvSpPr txBox="1"/>
          <p:nvPr/>
        </p:nvSpPr>
        <p:spPr>
          <a:xfrm>
            <a:off x="367395" y="2407173"/>
            <a:ext cx="1572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>
                <a:solidFill>
                  <a:srgbClr val="FF0000"/>
                </a:solidFill>
              </a:rPr>
              <a:t>TANQUE 2:</a:t>
            </a:r>
          </a:p>
        </p:txBody>
      </p:sp>
      <p:cxnSp>
        <p:nvCxnSpPr>
          <p:cNvPr id="69" name="Conector de seta reta 2">
            <a:extLst>
              <a:ext uri="{FF2B5EF4-FFF2-40B4-BE49-F238E27FC236}">
                <a16:creationId xmlns:a16="http://schemas.microsoft.com/office/drawing/2014/main" id="{1C04FCF4-D27C-4533-AB2F-0DC479B9B68E}"/>
              </a:ext>
            </a:extLst>
          </p:cNvPr>
          <p:cNvCxnSpPr/>
          <p:nvPr/>
        </p:nvCxnSpPr>
        <p:spPr>
          <a:xfrm flipV="1">
            <a:off x="777508" y="2961145"/>
            <a:ext cx="946599" cy="9003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37">
            <a:extLst>
              <a:ext uri="{FF2B5EF4-FFF2-40B4-BE49-F238E27FC236}">
                <a16:creationId xmlns:a16="http://schemas.microsoft.com/office/drawing/2014/main" id="{6FB35E13-785F-41C8-9B16-A4F7D306EC5B}"/>
              </a:ext>
            </a:extLst>
          </p:cNvPr>
          <p:cNvSpPr txBox="1"/>
          <p:nvPr/>
        </p:nvSpPr>
        <p:spPr>
          <a:xfrm>
            <a:off x="1734315" y="27330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0</a:t>
            </a:r>
          </a:p>
        </p:txBody>
      </p:sp>
      <p:sp>
        <p:nvSpPr>
          <p:cNvPr id="71" name="Seta para a direita 40">
            <a:extLst>
              <a:ext uri="{FF2B5EF4-FFF2-40B4-BE49-F238E27FC236}">
                <a16:creationId xmlns:a16="http://schemas.microsoft.com/office/drawing/2014/main" id="{6484F520-7BB1-42ED-BC64-A15001BE1FDC}"/>
              </a:ext>
            </a:extLst>
          </p:cNvPr>
          <p:cNvSpPr/>
          <p:nvPr/>
        </p:nvSpPr>
        <p:spPr>
          <a:xfrm>
            <a:off x="4642746" y="3290740"/>
            <a:ext cx="648072" cy="19599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2" name="Imagem 44">
            <a:extLst>
              <a:ext uri="{FF2B5EF4-FFF2-40B4-BE49-F238E27FC236}">
                <a16:creationId xmlns:a16="http://schemas.microsoft.com/office/drawing/2014/main" id="{E8DCD8D0-2625-4EA6-8B6B-D54598691D1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13" y="3048498"/>
            <a:ext cx="3840480" cy="653415"/>
          </a:xfrm>
          <a:prstGeom prst="rect">
            <a:avLst/>
          </a:prstGeom>
        </p:spPr>
      </p:pic>
      <p:pic>
        <p:nvPicPr>
          <p:cNvPr id="73" name="Imagem 45">
            <a:extLst>
              <a:ext uri="{FF2B5EF4-FFF2-40B4-BE49-F238E27FC236}">
                <a16:creationId xmlns:a16="http://schemas.microsoft.com/office/drawing/2014/main" id="{9D6C0D25-8EDC-4C97-90FE-2CB84FCA2D5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554" y="3210894"/>
            <a:ext cx="2741295" cy="318135"/>
          </a:xfrm>
          <a:prstGeom prst="rect">
            <a:avLst/>
          </a:prstGeom>
        </p:spPr>
      </p:pic>
      <p:pic>
        <p:nvPicPr>
          <p:cNvPr id="74" name="Imagem 1">
            <a:extLst>
              <a:ext uri="{FF2B5EF4-FFF2-40B4-BE49-F238E27FC236}">
                <a16:creationId xmlns:a16="http://schemas.microsoft.com/office/drawing/2014/main" id="{1EFC5747-5402-46C6-928B-7A8EEC5B173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463" y="4052060"/>
            <a:ext cx="188976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0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/>
      <p:bldP spid="70" grpId="0"/>
      <p:bldP spid="7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612F2-10AB-4048-8F28-17ADD4FD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Solução de Equações Não Lineares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6BC815-81A9-47BB-9085-8FDEEA9AC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Solucionar um sistema não linear do tipo  </a:t>
            </a:r>
            <a:r>
              <a:rPr lang="pt-BR" b="1" dirty="0"/>
              <a:t>F(x)=0</a:t>
            </a:r>
          </a:p>
          <a:p>
            <a:r>
              <a:rPr lang="pt-BR" b="1" dirty="0" err="1"/>
              <a:t>Sintaxis</a:t>
            </a:r>
            <a:endParaRPr lang="pt-BR" b="1" dirty="0"/>
          </a:p>
          <a:p>
            <a:r>
              <a:rPr lang="en-US" dirty="0"/>
              <a:t>x = </a:t>
            </a:r>
            <a:r>
              <a:rPr lang="en-US" dirty="0" err="1"/>
              <a:t>fsolve</a:t>
            </a:r>
            <a:r>
              <a:rPr lang="en-US" dirty="0"/>
              <a:t>(@(x)myfun,x0)</a:t>
            </a:r>
            <a:endParaRPr lang="pt-B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AD78584-CFBB-4B7C-A940-4918FC8A1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Sergio andres castaño giraldo – control automático educación</a:t>
            </a:r>
            <a:endParaRPr lang="es-419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BFD5A73-92C1-4C1F-AF45-B235811B0450}"/>
              </a:ext>
            </a:extLst>
          </p:cNvPr>
          <p:cNvSpPr/>
          <p:nvPr/>
        </p:nvSpPr>
        <p:spPr>
          <a:xfrm>
            <a:off x="1036320" y="3429000"/>
            <a:ext cx="7558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X = </a:t>
            </a:r>
            <a:r>
              <a:rPr lang="pt-BR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fsolve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(@(x)</a:t>
            </a:r>
            <a:r>
              <a:rPr lang="pt-BR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tankmodel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t,x,u,par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),x0);</a:t>
            </a:r>
          </a:p>
        </p:txBody>
      </p:sp>
    </p:spTree>
    <p:extLst>
      <p:ext uri="{BB962C8B-B14F-4D97-AF65-F5344CB8AC3E}">
        <p14:creationId xmlns:p14="http://schemas.microsoft.com/office/powerpoint/2010/main" val="2962778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247F2-4FF7-446D-831D-11AF7359C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rgbClr val="FF0000"/>
                </a:solidFill>
              </a:rPr>
              <a:t>Linealização</a:t>
            </a:r>
            <a:r>
              <a:rPr lang="pt-BR" b="1" dirty="0">
                <a:solidFill>
                  <a:srgbClr val="FF0000"/>
                </a:solidFill>
              </a:rPr>
              <a:t> Jacobiana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DD71CD9-4F07-4099-B7B6-64ED23692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Sergio andres castaño giraldo – control automático educación</a:t>
            </a:r>
            <a:endParaRPr lang="es-419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50779DB-5467-409E-88CA-455A5B88D2C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198" y="3812801"/>
            <a:ext cx="6079736" cy="178539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2CED7BB-C69D-4C63-ADD0-8F06C091E4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400" y="1965486"/>
            <a:ext cx="6191332" cy="140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1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247F2-4FF7-446D-831D-11AF7359C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rgbClr val="FF0000"/>
                </a:solidFill>
              </a:rPr>
              <a:t>Linealização</a:t>
            </a:r>
            <a:r>
              <a:rPr lang="pt-BR" b="1" dirty="0">
                <a:solidFill>
                  <a:srgbClr val="FF0000"/>
                </a:solidFill>
              </a:rPr>
              <a:t> Jacobiana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DD71CD9-4F07-4099-B7B6-64ED23692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Sergio andres castaño giraldo – control automático educación</a:t>
            </a:r>
            <a:endParaRPr lang="es-419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2CED7BB-C69D-4C63-ADD0-8F06C091E42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400" y="1965486"/>
            <a:ext cx="6191332" cy="140155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2AC043E-5619-4199-8198-5FC82AC224A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879" y="3702215"/>
            <a:ext cx="6861185" cy="231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09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B7EFE-0244-4002-B94F-FC56D147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Equações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Diferenciais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em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Matlab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182DFAF-13F2-443D-8540-4FEE4D47B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080" y="1846263"/>
            <a:ext cx="9038166" cy="4022725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E04A36-FC6B-46D9-8140-81E9E921A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Sergio andres castaño giraldo – control automático educación</a:t>
            </a:r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96664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B7EFE-0244-4002-B94F-FC56D147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Equações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Diferenciais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em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Matlab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E04A36-FC6B-46D9-8140-81E9E921A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Sergio andres castaño giraldo – control automático educación</a:t>
            </a:r>
            <a:endParaRPr lang="es-419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E3EE28-E3F5-4346-996A-3E47E6ACCB3B}"/>
              </a:ext>
            </a:extLst>
          </p:cNvPr>
          <p:cNvSpPr/>
          <p:nvPr/>
        </p:nvSpPr>
        <p:spPr>
          <a:xfrm>
            <a:off x="1201443" y="2230488"/>
            <a:ext cx="76762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</a:rPr>
              <a:t>Eq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=[h1s h2s];</a:t>
            </a:r>
          </a:p>
          <a:p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[ts,X1] = ode45(@(</a:t>
            </a:r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</a:rPr>
              <a:t>t,x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</a:rPr>
              <a:t>tankmodel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</a:rPr>
              <a:t>t,x,u,par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), t , Eq);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8D89739-8181-4F2A-B989-73C15FDB4726}"/>
              </a:ext>
            </a:extLst>
          </p:cNvPr>
          <p:cNvSpPr txBox="1"/>
          <p:nvPr/>
        </p:nvSpPr>
        <p:spPr>
          <a:xfrm>
            <a:off x="8079252" y="2974845"/>
            <a:ext cx="1072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Equilibrio</a:t>
            </a:r>
            <a:endParaRPr lang="pt-BR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587E9DE-8B23-41C7-B54A-67D837D8FF22}"/>
              </a:ext>
            </a:extLst>
          </p:cNvPr>
          <p:cNvSpPr txBox="1"/>
          <p:nvPr/>
        </p:nvSpPr>
        <p:spPr>
          <a:xfrm>
            <a:off x="8079252" y="3442203"/>
            <a:ext cx="81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Tempo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441F2AE-7AA7-470A-A997-2644FF2F8C2B}"/>
              </a:ext>
            </a:extLst>
          </p:cNvPr>
          <p:cNvSpPr txBox="1"/>
          <p:nvPr/>
        </p:nvSpPr>
        <p:spPr>
          <a:xfrm>
            <a:off x="4395019" y="305966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4A7EAEE-867F-4F1A-A795-740A58EBD6AE}"/>
              </a:ext>
            </a:extLst>
          </p:cNvPr>
          <p:cNvSpPr txBox="1"/>
          <p:nvPr/>
        </p:nvSpPr>
        <p:spPr>
          <a:xfrm>
            <a:off x="4920773" y="3475092"/>
            <a:ext cx="902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Estados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4622F36-2107-4260-8F6B-E9F1A8E1021C}"/>
              </a:ext>
            </a:extLst>
          </p:cNvPr>
          <p:cNvSpPr txBox="1"/>
          <p:nvPr/>
        </p:nvSpPr>
        <p:spPr>
          <a:xfrm>
            <a:off x="5575897" y="3833625"/>
            <a:ext cx="100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Entradas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93F377B-CE73-4D6A-A801-C57836FD3FAB}"/>
              </a:ext>
            </a:extLst>
          </p:cNvPr>
          <p:cNvSpPr txBox="1"/>
          <p:nvPr/>
        </p:nvSpPr>
        <p:spPr>
          <a:xfrm>
            <a:off x="6252105" y="3438177"/>
            <a:ext cx="1258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Parâmetros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A2FA88C-A119-47B4-84C1-7829D4532831}"/>
              </a:ext>
            </a:extLst>
          </p:cNvPr>
          <p:cNvSpPr txBox="1"/>
          <p:nvPr/>
        </p:nvSpPr>
        <p:spPr>
          <a:xfrm>
            <a:off x="2240893" y="3263297"/>
            <a:ext cx="936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Método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0C14E25-F0B5-489A-A18A-7FD85B512B79}"/>
              </a:ext>
            </a:extLst>
          </p:cNvPr>
          <p:cNvCxnSpPr>
            <a:endCxn id="14" idx="0"/>
          </p:cNvCxnSpPr>
          <p:nvPr/>
        </p:nvCxnSpPr>
        <p:spPr>
          <a:xfrm flipH="1">
            <a:off x="2709002" y="2876819"/>
            <a:ext cx="229507" cy="38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A27C2C0B-96BE-46E0-8518-268B68C035C7}"/>
              </a:ext>
            </a:extLst>
          </p:cNvPr>
          <p:cNvCxnSpPr>
            <a:endCxn id="10" idx="0"/>
          </p:cNvCxnSpPr>
          <p:nvPr/>
        </p:nvCxnSpPr>
        <p:spPr>
          <a:xfrm>
            <a:off x="4852836" y="2876819"/>
            <a:ext cx="1" cy="18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3D373F34-BED0-4746-904A-7EC0E9650D8C}"/>
              </a:ext>
            </a:extLst>
          </p:cNvPr>
          <p:cNvCxnSpPr/>
          <p:nvPr/>
        </p:nvCxnSpPr>
        <p:spPr>
          <a:xfrm flipH="1">
            <a:off x="5536682" y="2783578"/>
            <a:ext cx="429112" cy="636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A33FE30-8D1D-4477-8466-9C9F881C3D00}"/>
              </a:ext>
            </a:extLst>
          </p:cNvPr>
          <p:cNvCxnSpPr>
            <a:endCxn id="12" idx="0"/>
          </p:cNvCxnSpPr>
          <p:nvPr/>
        </p:nvCxnSpPr>
        <p:spPr>
          <a:xfrm flipH="1">
            <a:off x="6076772" y="2839376"/>
            <a:ext cx="174716" cy="994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4F8DBD75-6AF4-4FF7-ACC5-F510E7AAA601}"/>
              </a:ext>
            </a:extLst>
          </p:cNvPr>
          <p:cNvCxnSpPr>
            <a:endCxn id="13" idx="0"/>
          </p:cNvCxnSpPr>
          <p:nvPr/>
        </p:nvCxnSpPr>
        <p:spPr>
          <a:xfrm>
            <a:off x="6596499" y="2783578"/>
            <a:ext cx="284849" cy="654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6AC60B28-7259-4EB0-9FE6-3FCD2A972ABE}"/>
              </a:ext>
            </a:extLst>
          </p:cNvPr>
          <p:cNvCxnSpPr>
            <a:endCxn id="9" idx="1"/>
          </p:cNvCxnSpPr>
          <p:nvPr/>
        </p:nvCxnSpPr>
        <p:spPr>
          <a:xfrm>
            <a:off x="7422153" y="2783578"/>
            <a:ext cx="657099" cy="843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24BD5A81-85F3-4E82-9650-DE97A928F6DE}"/>
              </a:ext>
            </a:extLst>
          </p:cNvPr>
          <p:cNvCxnSpPr/>
          <p:nvPr/>
        </p:nvCxnSpPr>
        <p:spPr>
          <a:xfrm>
            <a:off x="8079252" y="2783578"/>
            <a:ext cx="131063" cy="276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8356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7,25"/>
  <p:tag name="ORIGINALWIDTH" val="1281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$A_1\dfrac{dh_1}{dt}=k_1a_1-k_2\sqrt{h_1}$&#10;&#10;\end{document}"/>
  <p:tag name="IGUANATEXSIZE" val="25"/>
  <p:tag name="IGUANATEXCURSOR" val="223"/>
  <p:tag name="TRANSPARENCY" val="Verdadeiro"/>
  <p:tag name="FILENAME" val=""/>
  <p:tag name="INPUTTYPE" val="0"/>
  <p:tag name="LATEXENGINEID" val="0"/>
  <p:tag name="TEMPFOLDER" val="C:\Latex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02.6621"/>
  <p:tag name="ORIGINALWIDTH" val="2392.951"/>
  <p:tag name="LATEXADDIN" val="\documentclass{article}&#10;\usepackage[brazil]{babel}&#10;\usepackage[T1]{fontenc}&#10;\usepackage{ae} %incluido&#10;\usepackage{amsmath}&#10;\usepackage{multirow}&#10;\pagestyle{empty}&#10;\begin{document}&#10;&#10;$\begin{bmatrix}&#10;\dot{h_1}\\ \\&#10;\dot{h_2}&#10;\end{bmatrix}=&#10;\begin{bmatrix}&#10;\dfrac{\partial F_1}{\partial  h_{1s}} &amp; \dfrac{\partial F_1}{\partial  h_{2s}}\\ \\&#10;\dfrac{\partial F_2}{\partial  h_{1s}} &amp; \dfrac{\partial F_2}{\partial  h_{2s}}&#10;\end{bmatrix}&#10;\begin{bmatrix}&#10; {h_{1s}}\\ \\ \\&#10; h_{2s}&#10;\end{bmatrix}&#10;+&#10;\begin{bmatrix}&#10;\dfrac{\partial F_1}{\partial  a_{1s}}\\ \\&#10;\dfrac{\partial F_2}{\partial  a_{1s}}&#10;\end{bmatrix} a_{1s}$&#10;&#10;\end{document}"/>
  <p:tag name="IGUANATEXSIZE" val="25"/>
  <p:tag name="IGUANATEXCURSOR" val="467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1.1811"/>
  <p:tag name="ORIGINALWIDTH" val="2436.445"/>
  <p:tag name="LATEXADDIN" val="\documentclass{article}&#10;\usepackage[brazil]{babel}&#10;\usepackage[T1]{fontenc}&#10;\usepackage{ae} %incluido&#10;\usepackage{amsmath}&#10;\usepackage{multirow}&#10;\pagestyle{empty}&#10;\begin{document}&#10;&#10;$F_1(h_{1s},h_{2s},a_{1s})=\dfrac{1}{A_1}\left( k_1a_{1s}-k_2\sqrt{h_{1s}}\right)$&#10;&#10;$F_2(h_{1s},h_{2s},a_{1s})=\dfrac{1}{A_2}\left( k_2\sqrt{h_{1s}}-k_3a_{2s}\sqrt{h_{2s}}\right)$&#10;&#10;\end{document}"/>
  <p:tag name="IGUANATEXSIZE" val="25"/>
  <p:tag name="IGUANATEXCURSOR" val="349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1.1811"/>
  <p:tag name="ORIGINALWIDTH" val="2436.445"/>
  <p:tag name="LATEXADDIN" val="\documentclass{article}&#10;\usepackage[brazil]{babel}&#10;\usepackage[T1]{fontenc}&#10;\usepackage{ae} %incluido&#10;\usepackage{amsmath}&#10;\usepackage{multirow}&#10;\pagestyle{empty}&#10;\begin{document}&#10;&#10;$F_1(h_{1s},h_{2s},a_{1s})=\dfrac{1}{A_1}\left( k_1a_{1s}-k_2\sqrt{h_{1s}}\right)$&#10;&#10;$F_2(h_{1s},h_{2s},a_{1s})=\dfrac{1}{A_2}\left( k_2\sqrt{h_{1s}}-k_3a_{2s}\sqrt{h_{2s}}\right)$&#10;&#10;\end{document}"/>
  <p:tag name="IGUANATEXSIZE" val="25"/>
  <p:tag name="IGUANATEXCURSOR" val="349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3.371"/>
  <p:tag name="ORIGINALWIDTH" val="3069.366"/>
  <p:tag name="LATEXADDIN" val="\documentclass{article}&#10;\usepackage[brazil]{babel}&#10;\usepackage[T1]{fontenc}&#10;\usepackage{ae} %incluido&#10;\usepackage{amsmath}&#10;\usepackage{multirow}&#10;\pagestyle{empty}&#10;\begin{document}&#10;&#10;$\begin{bmatrix}&#10; \dot{h_{1s}}\\ \\&#10; \dot{h_{2s}}&#10;\end{bmatrix}=&#10;\begin{bmatrix}&#10;-\dfrac{k_2}{2A_1\sqrt{h_{1s}}} &amp; 0\\ &#10;\dfrac{k_2}{2A_2\sqrt{h_{1s}}} &amp; -\dfrac{k_3a_{2s}}{2A_2\sqrt{h_{2s}}}&#10;\end{bmatrix}&#10;\begin{bmatrix}&#10; {h_{1s}}\\ \\&#10; h_{2s}&#10;\end{bmatrix}&#10;+&#10;\begin{bmatrix}&#10;\dfrac{k_1}{A1}\\ \\&#10;0&#10;\end{bmatrix} a_{1s}$&#10;&#10;$y=\begin{bmatrix}&#10;0 &amp; 1&#10;\end{bmatrix}&#10;\begin{bmatrix}&#10; {h_{1s}}\\ \\&#10; h_{2s}&#10;\end{bmatrix}$&#10;&#10;\end{document}"/>
  <p:tag name="IGUANATEXSIZE" val="22"/>
  <p:tag name="IGUANATEXCURSOR" val="597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7,25"/>
  <p:tag name="ORIGINALWIDTH" val="1512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$A_2\dfrac{dh_2}{dt}=k_2\sqrt{h_1}-k_3a_2\sqrt{h_2}$&#10;&#10;\end{document}"/>
  <p:tag name="IGUANATEXSIZE" val="25"/>
  <p:tag name="IGUANATEXCURSOR" val="233"/>
  <p:tag name="TRANSPARENCY" val="Verdadeiro"/>
  <p:tag name="FILENAME" val=""/>
  <p:tag name="INPUTTYPE" val="0"/>
  <p:tag name="LATEXENGINEID" val="0"/>
  <p:tag name="TEMPFOLDER" val="C:\Latex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17,75"/>
  <p:tag name="ORIGINALWIDTH" val="846,75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$k_1=0.04m^3/s$&#10;&#10;$k_2=0.03m^3/s$&#10;&#10;$k_3=0.055m^3/s$&#10;&#10;$a_1=0.5$&#10;&#10;$a_2=0.45$&#10;&#10;$A_1=1m^2$&#10;&#10;$A_2=1.5m^2$&#10;&#10;&#10;\end{document}"/>
  <p:tag name="IGUANATEXSIZE" val="25"/>
  <p:tag name="IGUANATEXCURSOR" val="281"/>
  <p:tag name="TRANSPARENCY" val="Verdadeiro"/>
  <p:tag name="FILENAME" val=""/>
  <p:tag name="INPUTTYPE" val="0"/>
  <p:tag name="LATEXENGINEID" val="0"/>
  <p:tag name="TEMPFOLDER" val="C:\Latex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7,25"/>
  <p:tag name="ORIGINALWIDTH" val="1281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$A_1\dfrac{dh_1}{dt}=k_1a_1-k_2\sqrt{h_1}$&#10;&#10;\end{document}"/>
  <p:tag name="IGUANATEXSIZE" val="25"/>
  <p:tag name="IGUANATEXCURSOR" val="223"/>
  <p:tag name="TRANSPARENCY" val="Verdadeiro"/>
  <p:tag name="FILENAME" val=""/>
  <p:tag name="INPUTTYPE" val="0"/>
  <p:tag name="LATEXENGINEID" val="0"/>
  <p:tag name="TEMPFOLDER" val="C:\Latex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5,25"/>
  <p:tag name="ORIGINALWIDTH" val="801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$k_1a_1=k_2\sqrt{h_{1s}}$&#10;&#10;\end{document}"/>
  <p:tag name="IGUANATEXSIZE" val="25"/>
  <p:tag name="IGUANATEXCURSOR" val="206"/>
  <p:tag name="TRANSPARENCY" val="Verdadeiro"/>
  <p:tag name="FILENAME" val=""/>
  <p:tag name="INPUTTYPE" val="0"/>
  <p:tag name="LATEXENGINEID" val="0"/>
  <p:tag name="TEMPFOLDER" val="C:\Latex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25,5"/>
  <p:tag name="ORIGINALWIDTH" val="834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$h_{1s}=\left(\dfrac{k_1a_1}{k_2}\right)^2$&#10;&#10;\end{document}"/>
  <p:tag name="IGUANATEXSIZE" val="25"/>
  <p:tag name="IGUANATEXCURSOR" val="224"/>
  <p:tag name="TRANSPARENCY" val="Verdadeiro"/>
  <p:tag name="FILENAME" val=""/>
  <p:tag name="INPUTTYPE" val="0"/>
  <p:tag name="LATEXENGINEID" val="0"/>
  <p:tag name="TEMPFOLDER" val="C:\Latex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7,25"/>
  <p:tag name="ORIGINALWIDTH" val="1512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$A_2\dfrac{dh_2}{dt}=k_2\sqrt{h_1}-k_3a_2\sqrt{h_2}$&#10;&#10;\end{document}"/>
  <p:tag name="IGUANATEXSIZE" val="25"/>
  <p:tag name="IGUANATEXCURSOR" val="233"/>
  <p:tag name="TRANSPARENCY" val="Verdadeiro"/>
  <p:tag name="FILENAME" val=""/>
  <p:tag name="INPUTTYPE" val="0"/>
  <p:tag name="LATEXENGINEID" val="0"/>
  <p:tag name="TEMPFOLDER" val="C:\Latex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5,25"/>
  <p:tag name="ORIGINALWIDTH" val="1079,25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$k_2\sqrt{h_{1s}}=k_3a_2\sqrt{h_{2s}}$&#10;&#10;\end{document}"/>
  <p:tag name="IGUANATEXSIZE" val="25"/>
  <p:tag name="IGUANATEXCURSOR" val="219"/>
  <p:tag name="TRANSPARENCY" val="Verdadeiro"/>
  <p:tag name="FILENAME" val=""/>
  <p:tag name="INPUTTYPE" val="0"/>
  <p:tag name="LATEXENGINEID" val="0"/>
  <p:tag name="TEMPFOLDER" val="C:\Latex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3,75"/>
  <p:tag name="ORIGINALWIDTH" val="744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$h_{2s}=\dfrac{k_2^2h_{1s}}{(k_3a_2)^2}$&#10;&#10;\end{document}"/>
  <p:tag name="IGUANATEXSIZE" val="25"/>
  <p:tag name="IGUANATEXCURSOR" val="221"/>
  <p:tag name="TRANSPARENCY" val="Verdadeiro"/>
  <p:tag name="FILENAME" val=""/>
  <p:tag name="INPUTTYPE" val="0"/>
  <p:tag name="LATEXENGINEID" val="0"/>
  <p:tag name="TEMPFOLDER" val="C:\Latex\"/>
</p:tagLst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2214</TotalTime>
  <Words>213</Words>
  <Application>Microsoft Office PowerPoint</Application>
  <PresentationFormat>Panorámica</PresentationFormat>
  <Paragraphs>63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Cambria Math</vt:lpstr>
      <vt:lpstr>Courier New</vt:lpstr>
      <vt:lpstr>Retrospección</vt:lpstr>
      <vt:lpstr>MODELAGEM</vt:lpstr>
      <vt:lpstr>Tanques em Cascata</vt:lpstr>
      <vt:lpstr>Equilibrio</vt:lpstr>
      <vt:lpstr>Equilibrio</vt:lpstr>
      <vt:lpstr>Solução de Equações Não Lineares</vt:lpstr>
      <vt:lpstr>Linealização Jacobiana</vt:lpstr>
      <vt:lpstr>Linealização Jacobiana</vt:lpstr>
      <vt:lpstr>Equações Diferenciais em Matlab</vt:lpstr>
      <vt:lpstr>Equações Diferenciais em Matlab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SAÍDAS DIGITAIS DO ARDUINO</dc:title>
  <dc:creator>Sergio</dc:creator>
  <cp:lastModifiedBy>Sergio</cp:lastModifiedBy>
  <cp:revision>66</cp:revision>
  <dcterms:created xsi:type="dcterms:W3CDTF">2019-05-04T19:58:29Z</dcterms:created>
  <dcterms:modified xsi:type="dcterms:W3CDTF">2019-05-28T02:13:21Z</dcterms:modified>
</cp:coreProperties>
</file>