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9309-F96D-4F5D-A497-E8F82094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C1123-0D87-46B1-82CA-EEB1316D5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EF538-DB53-4B68-8997-4A4EEE4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61818-0D46-47DD-A34E-8DBCE201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744C4-510E-44FB-8D61-5EC2162C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0DDC3-2A82-4B0B-BB66-D11B2529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25D73-85E2-467F-9EA0-782F9ABB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3D63E-42AB-4C24-B62A-BC85E7C9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1E99D-1E8C-40C7-8430-B752A75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D3DA9-8ABB-4BA4-BB0A-B2B7BE4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04EBD-1390-44C1-9C6F-32BCF678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3B621-00E4-402A-B540-BDC71475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23E7B-6AC1-4D4F-891D-ABA21C6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3C96E-5357-4453-8258-C645E30A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A64C7-2529-4F00-8465-DA3B813B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13C9-8CC9-4F5E-A734-79F2FC2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DCE90-48E8-4FD6-8F87-87629271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41FAD-C163-44CF-AA0D-C1A36860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491A1-E6BC-44B9-A044-62BDC24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76353-1EB0-49CC-9FDC-DD1FBFA2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5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0F6F-889C-4ACF-AC7C-46D01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A9E0D-C51A-407C-A75D-08064A7C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7B960-1B20-449A-8A86-D2FFCB79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37ACC-0DA9-4582-8F6E-89DC010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ECBF5-859A-4613-B120-46E2A50E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45BD-C43B-437E-954C-1CD651D0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EE58A-A95B-4400-8BE6-CB566153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320601-4F5B-40A1-88AC-EE253A8B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65512-61EE-4733-8071-6147F31D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EE6D4-0754-44C4-B254-A97E030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6A2EA-D3D7-4734-92AC-1046E638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F5444-81A7-4CCD-9692-5C5B29AF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DC77B-EF04-4207-8EE1-9A6DC7F5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2661C9-65FB-417D-935F-1AC79681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402A4C-71C4-4161-BC19-F8EDA3BE8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679662-D8AF-4950-A078-8BC966877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4A3708-1806-475D-977B-2FAFF9FD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23F7C0-7224-40B2-9F75-32764CA0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07661E-49C0-4CEF-9783-08AC3ADE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4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D7075-17E1-4900-B584-F78A4663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FC9421-EE63-4158-868B-26F1E2F5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281EBB-9C1C-40E5-BECC-A12C584A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AB2369-F59B-415A-A453-6B22E67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6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C1CE25-A518-414E-907E-53B6960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1E884F-C77D-4FDC-A039-E677DF38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D9647A-DF1B-42F1-B2F4-C608080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C9571-5E64-4A97-93EE-D8BBA9A6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2DCB2-5A02-4D4D-AA20-A10B55C0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DE3FFA-8198-4BF7-B0E5-65F8075A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EAC29-BA57-42EC-BA58-321AE2C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0BFE7A-D241-4F2E-BF4A-484C6DDF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AA6EA-2266-47E3-AACA-F3E2D2D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4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61C1C-8856-4CA4-BB83-437E9C8A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ED308B-D440-4424-9DA5-9580B8016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3704A-7A93-4CBA-B78A-7A3D59E0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089A6-6C43-4B74-8185-31DD80E1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535E1-BDD9-4BD9-BFC2-3810F23F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485444-3C9C-47B7-9CEB-0126A8C5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4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B4B8DF-26B6-4549-A85C-33407C01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621C1-A024-4B61-AC9F-88C160CA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36262-6BC8-4089-9761-61786F35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6563-78AD-4490-B59E-38255BE925B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E3527-C2AD-4338-8576-AABB08329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BE575-5039-4EAE-949D-446A6CE26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241-19EF-409D-9F26-41EF9AAB3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386DE-36D5-4F81-9F4B-24B336DA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Shell Heavy </a:t>
            </a:r>
            <a:r>
              <a:rPr lang="pt-BR" dirty="0" err="1"/>
              <a:t>Oil</a:t>
            </a:r>
            <a:r>
              <a:rPr lang="pt-BR" dirty="0"/>
              <a:t> </a:t>
            </a:r>
            <a:r>
              <a:rPr lang="pt-BR" dirty="0" err="1"/>
              <a:t>Fractionator</a:t>
            </a:r>
            <a:endParaRPr lang="pt-B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A2BA01-4FC3-4374-8338-0A1612BB6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614" y="1604963"/>
            <a:ext cx="3914775" cy="4562475"/>
          </a:xfrm>
          <a:prstGeom prst="rect">
            <a:avLst/>
          </a:prstGeom>
        </p:spPr>
      </p:pic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896C9258-512D-47A1-B402-540CB0067EC0}"/>
              </a:ext>
            </a:extLst>
          </p:cNvPr>
          <p:cNvSpPr/>
          <p:nvPr/>
        </p:nvSpPr>
        <p:spPr>
          <a:xfrm>
            <a:off x="8233775" y="2355727"/>
            <a:ext cx="2736304" cy="576064"/>
          </a:xfrm>
          <a:prstGeom prst="wedgeRoundRectCallout">
            <a:avLst>
              <a:gd name="adj1" fmla="val -83309"/>
              <a:gd name="adj2" fmla="val 92406"/>
              <a:gd name="adj3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Composição no Topo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69E3F861-E7FD-4953-83B5-285C2E7A4757}"/>
              </a:ext>
            </a:extLst>
          </p:cNvPr>
          <p:cNvSpPr/>
          <p:nvPr/>
        </p:nvSpPr>
        <p:spPr>
          <a:xfrm>
            <a:off x="8328248" y="4365104"/>
            <a:ext cx="2736304" cy="576064"/>
          </a:xfrm>
          <a:prstGeom prst="wedgeRoundRectCallout">
            <a:avLst>
              <a:gd name="adj1" fmla="val -83309"/>
              <a:gd name="adj2" fmla="val 92406"/>
              <a:gd name="adj3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Composição no Meio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69BFCA6A-CBD8-4C6F-BE8C-1E836BDC76E0}"/>
              </a:ext>
            </a:extLst>
          </p:cNvPr>
          <p:cNvSpPr/>
          <p:nvPr/>
        </p:nvSpPr>
        <p:spPr>
          <a:xfrm>
            <a:off x="911424" y="4797152"/>
            <a:ext cx="2736304" cy="720080"/>
          </a:xfrm>
          <a:prstGeom prst="wedgeRoundRectCallout">
            <a:avLst>
              <a:gd name="adj1" fmla="val 88136"/>
              <a:gd name="adj2" fmla="val 37195"/>
              <a:gd name="adj3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temperatura de refluxo no fundo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EDA7D741-C954-4BA0-9279-5FCBFF42522F}"/>
              </a:ext>
            </a:extLst>
          </p:cNvPr>
          <p:cNvSpPr/>
          <p:nvPr/>
        </p:nvSpPr>
        <p:spPr>
          <a:xfrm>
            <a:off x="7824192" y="1300360"/>
            <a:ext cx="2736304" cy="576064"/>
          </a:xfrm>
          <a:prstGeom prst="wedgeRoundRectCallout">
            <a:avLst>
              <a:gd name="adj1" fmla="val -63937"/>
              <a:gd name="adj2" fmla="val 161420"/>
              <a:gd name="adj3" fmla="val 166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Vazão extração superior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72F48125-44D3-43F0-B08C-09E8D1EE8A4D}"/>
              </a:ext>
            </a:extLst>
          </p:cNvPr>
          <p:cNvSpPr/>
          <p:nvPr/>
        </p:nvSpPr>
        <p:spPr>
          <a:xfrm>
            <a:off x="7927737" y="3347899"/>
            <a:ext cx="2736304" cy="576064"/>
          </a:xfrm>
          <a:prstGeom prst="wedgeRoundRectCallout">
            <a:avLst>
              <a:gd name="adj1" fmla="val -63937"/>
              <a:gd name="adj2" fmla="val 161420"/>
              <a:gd name="adj3" fmla="val 166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Vazão extração Meio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9FEA57F2-2A61-4A2C-9FDC-DC00C21D0CCA}"/>
              </a:ext>
            </a:extLst>
          </p:cNvPr>
          <p:cNvSpPr/>
          <p:nvPr/>
        </p:nvSpPr>
        <p:spPr>
          <a:xfrm>
            <a:off x="1127449" y="3140968"/>
            <a:ext cx="2736304" cy="576064"/>
          </a:xfrm>
          <a:prstGeom prst="wedgeRoundRectCallout">
            <a:avLst>
              <a:gd name="adj1" fmla="val 62952"/>
              <a:gd name="adj2" fmla="val 198228"/>
              <a:gd name="adj3" fmla="val 166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calor inferior no refluxo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593DD-75ED-4155-9B4B-66225522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Shell Heavy </a:t>
            </a:r>
            <a:r>
              <a:rPr lang="pt-BR" dirty="0" err="1"/>
              <a:t>Oil</a:t>
            </a:r>
            <a:r>
              <a:rPr lang="pt-BR" dirty="0"/>
              <a:t> </a:t>
            </a:r>
            <a:r>
              <a:rPr lang="pt-BR" dirty="0" err="1"/>
              <a:t>Fractionator</a:t>
            </a:r>
            <a:endParaRPr lang="pt-B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9E76ED-C2E1-4453-9F95-12F72CD8F9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26" y="2486734"/>
            <a:ext cx="6787047" cy="2328381"/>
          </a:xfrm>
          <a:prstGeom prst="rect">
            <a:avLst/>
          </a:prstGeom>
        </p:spPr>
      </p:pic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EEAA9688-53C3-47D7-86DA-E7458042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8568" y="1560575"/>
            <a:ext cx="3914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5.857"/>
  <p:tag name="ORIGINALWIDTH" val="3340.083"/>
  <p:tag name="LATEXADDIN" val="\documentclass{article}&#10;\usepackage{ae} %incluido&#10;\usepackage{multirow}&#10;\usepackage{mathrsfs} %Transformada de laplace e Fourier&#10;\usepackage{amsmath}&#10;\pagestyle{empty}&#10;&#10;\begin{document}&#10;&#10;\begin{equation}\label{equ16}&#10; {\mathbf{P}}(s)= \left[ {\begin{matrix}&#10;{\dfrac{{ 4.05e^{ -7 s}}}{{50s+1}}}&amp;{\dfrac{{ 1.77e^{ -8s}}}{{60s+1}}} &amp; {\dfrac{{ 5.88e^{ -7 s}}}{{50s+1}}}\\ \\&#10;{\dfrac{{ 5.396e^{ - 8s}}}{{50s + 1}}}&amp;{\dfrac{{ 5.72e^{ - 4s}}}{{60s + 1}}}&amp;{\dfrac{{ 6.90e^{ -5 s}}}{{40s+1}}}\\\\&#10;{\dfrac{{ 4.38e^{ -2 s}}}{{33s+1}}}&amp;{\dfrac{{ 4.42e^{ -3 s}}}{{44s+1}}}&amp;{\dfrac{{ 7.20e^{ -1 s}}}{{19s+1}}}&#10;\end{matrix}} \right].&#10;\end{equation}&#10;&#10;\end{document}"/>
  <p:tag name="IGUANATEXSIZE" val="20"/>
  <p:tag name="IGUANATEXCURSOR" val="58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Shell Heavy Oil Fractionator</vt:lpstr>
      <vt:lpstr>Shell Heavy Oil Fractionator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Heavy Oil Fractionator</dc:title>
  <dc:creator>Sergio</dc:creator>
  <cp:lastModifiedBy>Sergio</cp:lastModifiedBy>
  <cp:revision>1</cp:revision>
  <dcterms:created xsi:type="dcterms:W3CDTF">2019-07-18T03:13:09Z</dcterms:created>
  <dcterms:modified xsi:type="dcterms:W3CDTF">2019-07-18T03:17:36Z</dcterms:modified>
</cp:coreProperties>
</file>