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E60A-6DA8-6724-BC25-B4D178E9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4D25-9BF0-DC85-61C5-EE50F48E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4DB-B240-AB94-38A5-46B95C2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50AB-078B-D92A-9D50-D250FCF4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0D7-3922-6CA3-593A-F1B3B0B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3D6-7FDE-A75C-3F9B-6638347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FC06C-36D2-EE96-20B2-45E1B1E9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734F-894A-E49E-7830-262BDE55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8C5C-A5C0-60D8-72A2-6915584D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166A-C573-F7B3-6C4B-1748CE92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54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6886-364C-4197-E30B-6F5504E5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87FB-9D12-BA80-AEEB-FC8121CD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D2F5-505B-5FE9-FC68-21B995B3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EEAE-5D4F-9A5C-2108-59BBCA55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299F-E4DA-4788-98A6-AD7D678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192C-D439-A068-1304-C4843DAD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D059-1037-4E62-AECC-B55EE171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5C77-32DF-D105-1F90-6534EE8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928-D94C-3FD8-E745-9637D16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BA1B-481F-ACD6-34E4-CDA392A5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F324-6D42-23BD-59BF-CCF9844D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BAFE-05FE-3E7B-452A-E830F11D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95F8-0DE9-B6F3-9F89-BE8541E5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C73C-82AE-1A89-8E63-0B3EDCC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38C-A8C3-BCBD-934F-CBA38A0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5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57D-562D-5FF3-A3C6-B5FABDBE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C46-CC82-E610-98BF-6CB3C2AA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62B6-FD2B-E21A-2F1B-99135B2D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44EB-1970-095D-8705-C27A97E3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7BCF-298A-FFC4-1610-2C679D32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0A2-8A83-C189-67EB-F773B93B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235E-1BAB-4161-B9A9-012ED18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327E-9582-2104-A8A4-0707F878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3D95-F149-F43D-F7AE-5C050D77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833CF-914C-5873-2618-D16AEF18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340B0-5570-2180-F4B6-69D5879D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9E84-F04B-5A43-5DB5-E7223B9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AD48-2E9A-A095-E452-5CE09B84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C6385-78C6-96F8-87A4-DEE2DFA9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7AB-B1AF-97F4-FE14-7E06B3E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5C0E-7771-3C49-40C2-D4B09129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7A1B-F2E5-6BA8-D064-893DE61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ED3E-4A53-2D21-EC97-145669C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B29C2-52CE-2E71-6C1A-C0700F3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2E9EE-02D1-2ACA-D099-DD6169DA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87F1-D0C2-B59F-6279-A35E5F1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A47-1391-8E20-D8C7-50AC515A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395A-1D2A-BB78-9726-266A6AE6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7136-0FB7-7AB0-FBAD-0ABB485F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1FC2-19A7-40C3-3C11-DB2276C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316E-03A7-7ABD-D71B-1F96463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1E2E-0FBB-01C7-10D1-6CF5EB2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4E0A-86EF-F752-8F59-4D91AD9A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9E9C9-C74D-B26C-DE10-1A827156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E041-3C74-A8D5-FA7C-34A9AD09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80DC-B789-AF38-E22A-100E5F2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8CF9-8461-B2A6-A3FF-B9B4723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C442-B7DD-BD0E-B3A0-6C812A9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7B39-5142-9C56-5CFB-E332C33E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4B0E-7BB7-0418-A89C-045A747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8556-D5C5-EE34-E787-044380C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70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49286-B8B5-4BFA-BC88-2AA7F73A5F8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D246-3C60-32D3-5D91-7CE183F25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7035" y="6356350"/>
            <a:ext cx="8557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9846-A381-9EDF-49E0-02A6B8DD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3590" y="635635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0C2B61-6572-5C71-D2F0-D50DF0037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886" y="136525"/>
            <a:ext cx="885826" cy="885826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imulink/ug/adding-libraries-to-the-library-brows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AED51-BE98-D81D-CAE0-891393D70B2E}"/>
              </a:ext>
            </a:extLst>
          </p:cNvPr>
          <p:cNvSpPr/>
          <p:nvPr/>
        </p:nvSpPr>
        <p:spPr>
          <a:xfrm>
            <a:off x="0" y="-69574"/>
            <a:ext cx="12192000" cy="1331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2FC9-C7C3-A513-2FEF-F0EFDDA5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pt-BR" dirty="0"/>
              <a:t>Simulink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FACA-A7A5-9401-A65C-B1B4C412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451"/>
            <a:ext cx="9144000" cy="1655762"/>
          </a:xfrm>
        </p:spPr>
        <p:txBody>
          <a:bodyPr/>
          <a:lstStyle/>
          <a:p>
            <a:r>
              <a:rPr lang="pt-BR" dirty="0"/>
              <a:t>Sergio Andres Castaño Giraldo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A08C2-57CF-E63E-B0FC-27E56F94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204787"/>
            <a:ext cx="3048001" cy="3048001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724B34-DD07-B433-BB9E-83F75C50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648245"/>
            <a:ext cx="2909612" cy="2604543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F587-3CF5-8A04-09DF-5B7502D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</a:t>
            </a:r>
            <a:r>
              <a:rPr lang="pt-BR" u="sng" dirty="0" err="1"/>
              <a:t>Lineales</a:t>
            </a:r>
            <a:endParaRPr lang="pt-BR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Bloco </a:t>
                </a:r>
                <a:r>
                  <a:rPr lang="pt-BR" dirty="0" err="1"/>
                  <a:t>Transfer</a:t>
                </a:r>
                <a:r>
                  <a:rPr lang="pt-BR" dirty="0"/>
                  <a:t> </a:t>
                </a:r>
                <a:r>
                  <a:rPr lang="pt-BR" dirty="0" err="1"/>
                  <a:t>Fcn</a:t>
                </a:r>
                <a:r>
                  <a:rPr lang="pt-BR" dirty="0"/>
                  <a:t> – </a:t>
                </a:r>
                <a:r>
                  <a:rPr lang="pt-BR" dirty="0" err="1"/>
                  <a:t>Transport</a:t>
                </a:r>
                <a:r>
                  <a:rPr lang="pt-BR" dirty="0"/>
                  <a:t> Delay (Próprias)</a:t>
                </a:r>
              </a:p>
              <a:p>
                <a:r>
                  <a:rPr lang="pt-BR" dirty="0" err="1"/>
                  <a:t>State</a:t>
                </a:r>
                <a:r>
                  <a:rPr lang="pt-BR" dirty="0"/>
                  <a:t> –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Mostrar em </a:t>
                </a:r>
                <a:r>
                  <a:rPr lang="pt-BR" dirty="0" err="1"/>
                  <a:t>Matlab</a:t>
                </a:r>
                <a:endParaRPr lang="pt-BR" dirty="0"/>
              </a:p>
              <a:p>
                <a:r>
                  <a:rPr lang="pt-BR" dirty="0"/>
                  <a:t>Representar o espaço de estados via blocos</a:t>
                </a:r>
              </a:p>
              <a:p>
                <a:r>
                  <a:rPr lang="pt-BR" dirty="0"/>
                  <a:t>Transformar o </a:t>
                </a:r>
                <a:r>
                  <a:rPr lang="pt-BR" dirty="0" err="1"/>
                  <a:t>State</a:t>
                </a:r>
                <a:r>
                  <a:rPr lang="pt-BR" dirty="0"/>
                  <a:t>-Space para função </a:t>
                </a:r>
                <a:r>
                  <a:rPr lang="pt-BR"/>
                  <a:t>de transferência </a:t>
                </a:r>
                <a:r>
                  <a:rPr lang="pt-BR" dirty="0"/>
                  <a:t>(ss2tf)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1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D5B-46A7-F807-B527-2BB1FE7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Introdução ao Simulink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Criar modelo no Simulink e navegar pelas bibliotecas.</a:t>
                </a:r>
              </a:p>
              <a:p>
                <a:r>
                  <a:rPr lang="pt-BR" dirty="0"/>
                  <a:t>Área de trabalho no simulink (operações matemáticas, workspace, busca de blocos, configuração de parámetros)</a:t>
                </a:r>
              </a:p>
              <a:p>
                <a:r>
                  <a:rPr lang="pt-BR" dirty="0"/>
                  <a:t>If – Else en Simulink (Switch – Empregar sinais)</a:t>
                </a:r>
              </a:p>
              <a:p>
                <a:r>
                  <a:rPr lang="pt-BR" dirty="0"/>
                  <a:t>Comparar sinais:</a:t>
                </a:r>
              </a:p>
              <a:p>
                <a:pPr lvl="1"/>
                <a:r>
                  <a:rPr lang="pt-BR" dirty="0"/>
                  <a:t>Logic and Bit Operation – Relational Operator com Switch</a:t>
                </a:r>
              </a:p>
              <a:p>
                <a:r>
                  <a:rPr lang="pt-BR" dirty="0"/>
                  <a:t>Graficos x-y (xy-graph)</a:t>
                </a:r>
              </a:p>
              <a:p>
                <a:pPr lvl="1"/>
                <a:r>
                  <a:rPr lang="pt-BR" dirty="0"/>
                  <a:t>Equação Latex: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- Ramp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  <a:blipFill>
                <a:blip r:embed="rId2"/>
                <a:stretch>
                  <a:fillRect l="-1043" t="-1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Criando Bibliotecas: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</p:spPr>
            <p:txBody>
              <a:bodyPr/>
              <a:lstStyle/>
              <a:p>
                <a:r>
                  <a:rPr lang="pt-BR" dirty="0"/>
                  <a:t>Equação: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Criar máscara</a:t>
                </a:r>
              </a:p>
              <a:p>
                <a:r>
                  <a:rPr lang="pt-BR" dirty="0"/>
                  <a:t>Documentação</a:t>
                </a:r>
              </a:p>
              <a:p>
                <a:r>
                  <a:rPr lang="pt-BR" dirty="0"/>
                  <a:t>Icon and Ports:</a:t>
                </a:r>
              </a:p>
              <a:p>
                <a:pPr lvl="1"/>
                <a:r>
                  <a:rPr lang="es-ES" sz="1800" b="0" i="0" u="none" strike="noStrike" baseline="0" dirty="0" err="1">
                    <a:latin typeface="Courier New" panose="02070309020205020404" pitchFamily="49" charset="0"/>
                  </a:rPr>
                  <a:t>disp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</a:rPr>
                  <a:t>('y_1=k*x^2; y_2=c')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('input', 1, 'x')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1, 'y')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2, 'c’)</a:t>
                </a:r>
              </a:p>
              <a:p>
                <a:r>
                  <a:rPr lang="en-US" dirty="0" err="1"/>
                  <a:t>Modificar</a:t>
                </a:r>
                <a:r>
                  <a:rPr lang="en-US" dirty="0"/>
                  <a:t> K e C para </a:t>
                </a:r>
                <a:r>
                  <a:rPr lang="en-US" dirty="0" err="1"/>
                  <a:t>serem</a:t>
                </a:r>
                <a:r>
                  <a:rPr lang="en-US" dirty="0"/>
                  <a:t> </a:t>
                </a:r>
                <a:r>
                  <a:rPr lang="en-US" dirty="0" err="1"/>
                  <a:t>parâmetros</a:t>
                </a:r>
                <a:r>
                  <a:rPr lang="en-US" dirty="0"/>
                  <a:t> do </a:t>
                </a:r>
                <a:r>
                  <a:rPr lang="en-US" dirty="0" err="1"/>
                  <a:t>bloco</a:t>
                </a:r>
                <a:endParaRPr lang="en-US" dirty="0"/>
              </a:p>
              <a:p>
                <a:r>
                  <a:rPr lang="pt-BR" dirty="0"/>
                  <a:t>Click direito: Library Link</a:t>
                </a:r>
                <a:endParaRPr lang="pt-BR" b="0" i="0" u="none" strike="noStrike" baseline="0" dirty="0">
                  <a:latin typeface="Courier New" panose="02070309020205020404" pitchFamily="49" charset="0"/>
                </a:endParaRP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  <a:blipFill>
                <a:blip r:embed="rId2"/>
                <a:stretch>
                  <a:fillRect l="-1043" t="-2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pPr lvl="1"/>
            <a:r>
              <a:rPr lang="pt-BR" dirty="0"/>
              <a:t>A documentação para incluirmos nossa libreria esta em:</a:t>
            </a:r>
            <a:br>
              <a:rPr lang="pt-BR" dirty="0"/>
            </a:br>
            <a:r>
              <a:rPr lang="pt-BR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https://www.mathworks.com/help/simulink/ug/adding-libraries-to-the-library-browser.html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pt-BR" dirty="0"/>
              <a:t>Apagar o C e inclui-lo dentro da inicialização</a:t>
            </a:r>
          </a:p>
          <a:p>
            <a:pPr lvl="1"/>
            <a:endParaRPr lang="pt-BR" dirty="0"/>
          </a:p>
          <a:p>
            <a:r>
              <a:rPr lang="pt-BR" dirty="0"/>
              <a:t>Digitar o comando: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EnableLBRepository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Copiar</a:t>
            </a:r>
            <a:r>
              <a:rPr lang="en-US" dirty="0"/>
              <a:t> o script do help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e do </a:t>
            </a:r>
            <a:r>
              <a:rPr lang="en-US" dirty="0" err="1"/>
              <a:t>blockset</a:t>
            </a:r>
            <a:endParaRPr lang="en-US" dirty="0"/>
          </a:p>
          <a:p>
            <a:r>
              <a:rPr lang="en-US" dirty="0" err="1"/>
              <a:t>Procurar</a:t>
            </a:r>
            <a:r>
              <a:rPr lang="en-US" dirty="0"/>
              <a:t> no Library Browser: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outros </a:t>
            </a:r>
            <a:r>
              <a:rPr lang="en-US" dirty="0" err="1"/>
              <a:t>blocos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9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r>
              <a:rPr lang="pt-BR" dirty="0"/>
              <a:t>Adicionar subsystems para criar sub-bibliotecas</a:t>
            </a:r>
          </a:p>
          <a:p>
            <a:r>
              <a:rPr lang="pt-BR" dirty="0"/>
              <a:t>Ir para propriedades – Callbacks – OpenFcn – lib2</a:t>
            </a:r>
          </a:p>
          <a:p>
            <a:r>
              <a:rPr lang="pt-BR" dirty="0"/>
              <a:t>Criamos nova biblioteca: lib2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1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865-08F2-10B3-1A1B-320CC15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Discontinuos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873-0B1F-808C-5B46-EF1D5AE8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Saturation: Sin – Sat – Scope</a:t>
            </a:r>
          </a:p>
          <a:p>
            <a:r>
              <a:rPr lang="pt-BR" dirty="0"/>
              <a:t>Saturation Dynamic</a:t>
            </a:r>
          </a:p>
          <a:p>
            <a:r>
              <a:rPr lang="pt-BR" dirty="0"/>
              <a:t>Dead Zone</a:t>
            </a:r>
          </a:p>
          <a:p>
            <a:r>
              <a:rPr lang="pt-BR" dirty="0"/>
              <a:t>Hit Crossing</a:t>
            </a:r>
          </a:p>
          <a:p>
            <a:r>
              <a:rPr lang="pt-BR" dirty="0"/>
              <a:t>Quantizer</a:t>
            </a:r>
          </a:p>
          <a:p>
            <a:r>
              <a:rPr lang="pt-BR" dirty="0"/>
              <a:t>Rate Limiter: Pulse generator</a:t>
            </a:r>
          </a:p>
          <a:p>
            <a:r>
              <a:rPr lang="pt-BR" dirty="0"/>
              <a:t>Relay</a:t>
            </a:r>
          </a:p>
          <a:p>
            <a:r>
              <a:rPr lang="pt-BR" dirty="0"/>
              <a:t>Wrap to Zero </a:t>
            </a:r>
          </a:p>
        </p:txBody>
      </p:sp>
    </p:spTree>
    <p:extLst>
      <p:ext uri="{BB962C8B-B14F-4D97-AF65-F5344CB8AC3E}">
        <p14:creationId xmlns:p14="http://schemas.microsoft.com/office/powerpoint/2010/main" val="10049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5EC-5528-C5A4-04E9-FA939DFF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Mux - Demux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8CE9-9216-7D93-AFC5-761EC0F8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Agrupar e extraer dados dentro de um vetor virtual.</a:t>
            </a:r>
          </a:p>
          <a:p>
            <a:r>
              <a:rPr lang="pt-BR" dirty="0"/>
              <a:t>Mux – 6 constant – Display</a:t>
            </a:r>
          </a:p>
          <a:p>
            <a:r>
              <a:rPr lang="pt-BR" dirty="0"/>
              <a:t>Demux 3 out</a:t>
            </a:r>
          </a:p>
          <a:p>
            <a:r>
              <a:rPr lang="pt-BR" dirty="0"/>
              <a:t>Mux 3 in: Sine, Pulse, Ramp</a:t>
            </a:r>
          </a:p>
          <a:p>
            <a:r>
              <a:rPr lang="pt-BR" dirty="0"/>
              <a:t>Demux: operar com o sinal desejado</a:t>
            </a:r>
          </a:p>
          <a:p>
            <a:r>
              <a:rPr lang="pt-BR" dirty="0"/>
              <a:t>Colocar o selector</a:t>
            </a:r>
          </a:p>
        </p:txBody>
      </p:sp>
    </p:spTree>
    <p:extLst>
      <p:ext uri="{BB962C8B-B14F-4D97-AF65-F5344CB8AC3E}">
        <p14:creationId xmlns:p14="http://schemas.microsoft.com/office/powerpoint/2010/main" val="23970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0E58-EFA1-33BD-6A54-4C93C26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 workspace (Goto – From)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EC8C-1051-1E60-BBEB-B0008EEB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sine blocks with Scope</a:t>
            </a:r>
          </a:p>
          <a:p>
            <a:r>
              <a:rPr lang="pt-BR" dirty="0"/>
              <a:t>Sum block – Scope: conectar com blocos From-Goto</a:t>
            </a:r>
          </a:p>
          <a:p>
            <a:r>
              <a:rPr lang="pt-BR" dirty="0"/>
              <a:t>To Workspace na suma dos sins</a:t>
            </a:r>
          </a:p>
          <a:p>
            <a:r>
              <a:rPr lang="pt-BR" dirty="0"/>
              <a:t>Graficar em Matlab empregando dot notation (structures)</a:t>
            </a:r>
          </a:p>
          <a:p>
            <a:r>
              <a:rPr lang="pt-BR" dirty="0"/>
              <a:t>Modificar para array o to workspace e colocar o clock</a:t>
            </a:r>
          </a:p>
          <a:p>
            <a:r>
              <a:rPr lang="pt-BR" dirty="0"/>
              <a:t>Graficar no Matlab</a:t>
            </a:r>
          </a:p>
          <a:p>
            <a:r>
              <a:rPr lang="pt-BR"/>
              <a:t>Explicar como comentar blocos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34F258-E861-3FF7-E45B-AC0441AA3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433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Courier New</vt:lpstr>
      <vt:lpstr>Georgia</vt:lpstr>
      <vt:lpstr>Office Theme</vt:lpstr>
      <vt:lpstr>Simulink</vt:lpstr>
      <vt:lpstr>Introdução ao Simulink</vt:lpstr>
      <vt:lpstr>Criando Bibliotecas:</vt:lpstr>
      <vt:lpstr>Incluir a biblioteca</vt:lpstr>
      <vt:lpstr>Incluir a biblioteca</vt:lpstr>
      <vt:lpstr>Discontinuos</vt:lpstr>
      <vt:lpstr>Mux - Demux</vt:lpstr>
      <vt:lpstr>To workspace (Goto – From)</vt:lpstr>
      <vt:lpstr>Modelos Lineales</vt:lpstr>
      <vt:lpstr>Modelos Lineales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</dc:title>
  <dc:creator>Sergio Andres Castaño Giraldo</dc:creator>
  <cp:lastModifiedBy>Sergio Andres Castaño Giraldo</cp:lastModifiedBy>
  <cp:revision>17</cp:revision>
  <dcterms:created xsi:type="dcterms:W3CDTF">2024-03-31T22:41:29Z</dcterms:created>
  <dcterms:modified xsi:type="dcterms:W3CDTF">2024-04-01T13:01:28Z</dcterms:modified>
</cp:coreProperties>
</file>