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E60A-6DA8-6724-BC25-B4D178E9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B4D25-9BF0-DC85-61C5-EE50F48E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4DB-B240-AB94-38A5-46B95C2E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50AB-078B-D92A-9D50-D250FCF4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0D7-3922-6CA3-593A-F1B3B0B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3D6-7FDE-A75C-3F9B-6638347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FC06C-36D2-EE96-20B2-45E1B1E9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734F-894A-E49E-7830-262BDE55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8C5C-A5C0-60D8-72A2-6915584D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166A-C573-F7B3-6C4B-1748CE92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54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6886-364C-4197-E30B-6F5504E5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87FB-9D12-BA80-AEEB-FC8121CD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D2F5-505B-5FE9-FC68-21B995B3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EEAE-5D4F-9A5C-2108-59BBCA55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299F-E4DA-4788-98A6-AD7D678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9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192C-D439-A068-1304-C4843DAD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D059-1037-4E62-AECC-B55EE171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5C77-32DF-D105-1F90-6534EE85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928-D94C-3FD8-E745-9637D16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BA1B-481F-ACD6-34E4-CDA392A5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F324-6D42-23BD-59BF-CCF9844D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BAFE-05FE-3E7B-452A-E830F11D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95F8-0DE9-B6F3-9F89-BE8541E5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C73C-82AE-1A89-8E63-0B3EDCC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38C-A8C3-BCBD-934F-CBA38A0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5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57D-562D-5FF3-A3C6-B5FABDBE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C46-CC82-E610-98BF-6CB3C2AA3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62B6-FD2B-E21A-2F1B-99135B2D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44EB-1970-095D-8705-C27A97E3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7BCF-298A-FFC4-1610-2C679D32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20A2-8A83-C189-67EB-F773B93B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235E-1BAB-4161-B9A9-012ED180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327E-9582-2104-A8A4-0707F878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3D95-F149-F43D-F7AE-5C050D77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833CF-914C-5873-2618-D16AEF18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340B0-5570-2180-F4B6-69D5879D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9E84-F04B-5A43-5DB5-E7223B9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AD48-2E9A-A095-E452-5CE09B84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C6385-78C6-96F8-87A4-DEE2DFA9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57AB-B1AF-97F4-FE14-7E06B3E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5C0E-7771-3C49-40C2-D4B09129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7A1B-F2E5-6BA8-D064-893DE61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ED3E-4A53-2D21-EC97-145669C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B29C2-52CE-2E71-6C1A-C0700F3B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2E9EE-02D1-2ACA-D099-DD6169DA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87F1-D0C2-B59F-6279-A35E5F1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8A47-1391-8E20-D8C7-50AC515A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395A-1D2A-BB78-9726-266A6AE6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7136-0FB7-7AB0-FBAD-0ABB485F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1FC2-19A7-40C3-3C11-DB2276C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316E-03A7-7ABD-D71B-1F964632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1E2E-0FBB-01C7-10D1-6CF5EB2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4E0A-86EF-F752-8F59-4D91AD9A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9E9C9-C74D-B26C-DE10-1A827156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2E041-3C74-A8D5-FA7C-34A9AD09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80DC-B789-AF38-E22A-100E5F2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8CF9-8461-B2A6-A3FF-B9B4723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C442-B7DD-BD0E-B3A0-6C812A9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5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7B39-5142-9C56-5CFB-E332C33E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4B0E-7BB7-0418-A89C-045A747E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8556-D5C5-EE34-E787-044380CF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70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49286-B8B5-4BFA-BC88-2AA7F73A5F8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D246-3C60-32D3-5D91-7CE183F25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7035" y="6356350"/>
            <a:ext cx="8557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9846-A381-9EDF-49E0-02A6B8DD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3590" y="6356350"/>
            <a:ext cx="510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B9C76-6224-44A2-B19C-49C49E16A54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0C2B61-6572-5C71-D2F0-D50DF00376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886" y="136525"/>
            <a:ext cx="885826" cy="885826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image" Target="../media/image10.png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37.xml"/><Relationship Id="rId21" Type="http://schemas.openxmlformats.org/officeDocument/2006/relationships/tags" Target="../tags/tag132.xml"/><Relationship Id="rId42" Type="http://schemas.openxmlformats.org/officeDocument/2006/relationships/tags" Target="../tags/tag153.xml"/><Relationship Id="rId47" Type="http://schemas.openxmlformats.org/officeDocument/2006/relationships/tags" Target="../tags/tag158.xml"/><Relationship Id="rId63" Type="http://schemas.openxmlformats.org/officeDocument/2006/relationships/tags" Target="../tags/tag174.xml"/><Relationship Id="rId68" Type="http://schemas.openxmlformats.org/officeDocument/2006/relationships/tags" Target="../tags/tag179.xml"/><Relationship Id="rId84" Type="http://schemas.openxmlformats.org/officeDocument/2006/relationships/image" Target="../media/image15.png"/><Relationship Id="rId16" Type="http://schemas.openxmlformats.org/officeDocument/2006/relationships/tags" Target="../tags/tag127.xml"/><Relationship Id="rId11" Type="http://schemas.openxmlformats.org/officeDocument/2006/relationships/tags" Target="../tags/tag122.xml"/><Relationship Id="rId32" Type="http://schemas.openxmlformats.org/officeDocument/2006/relationships/tags" Target="../tags/tag143.xml"/><Relationship Id="rId37" Type="http://schemas.openxmlformats.org/officeDocument/2006/relationships/tags" Target="../tags/tag148.xml"/><Relationship Id="rId53" Type="http://schemas.openxmlformats.org/officeDocument/2006/relationships/tags" Target="../tags/tag164.xml"/><Relationship Id="rId58" Type="http://schemas.openxmlformats.org/officeDocument/2006/relationships/tags" Target="../tags/tag169.xml"/><Relationship Id="rId74" Type="http://schemas.openxmlformats.org/officeDocument/2006/relationships/tags" Target="../tags/tag185.xml"/><Relationship Id="rId79" Type="http://schemas.openxmlformats.org/officeDocument/2006/relationships/tags" Target="../tags/tag190.xml"/><Relationship Id="rId5" Type="http://schemas.openxmlformats.org/officeDocument/2006/relationships/tags" Target="../tags/tag116.xml"/><Relationship Id="rId61" Type="http://schemas.openxmlformats.org/officeDocument/2006/relationships/tags" Target="../tags/tag172.xml"/><Relationship Id="rId82" Type="http://schemas.openxmlformats.org/officeDocument/2006/relationships/slideLayout" Target="../slideLayouts/slideLayout2.xml"/><Relationship Id="rId19" Type="http://schemas.openxmlformats.org/officeDocument/2006/relationships/tags" Target="../tags/tag130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Relationship Id="rId35" Type="http://schemas.openxmlformats.org/officeDocument/2006/relationships/tags" Target="../tags/tag146.xml"/><Relationship Id="rId43" Type="http://schemas.openxmlformats.org/officeDocument/2006/relationships/tags" Target="../tags/tag154.xml"/><Relationship Id="rId48" Type="http://schemas.openxmlformats.org/officeDocument/2006/relationships/tags" Target="../tags/tag159.xml"/><Relationship Id="rId56" Type="http://schemas.openxmlformats.org/officeDocument/2006/relationships/tags" Target="../tags/tag167.xml"/><Relationship Id="rId64" Type="http://schemas.openxmlformats.org/officeDocument/2006/relationships/tags" Target="../tags/tag175.xml"/><Relationship Id="rId69" Type="http://schemas.openxmlformats.org/officeDocument/2006/relationships/tags" Target="../tags/tag180.xml"/><Relationship Id="rId77" Type="http://schemas.openxmlformats.org/officeDocument/2006/relationships/tags" Target="../tags/tag188.xml"/><Relationship Id="rId8" Type="http://schemas.openxmlformats.org/officeDocument/2006/relationships/tags" Target="../tags/tag119.xml"/><Relationship Id="rId51" Type="http://schemas.openxmlformats.org/officeDocument/2006/relationships/tags" Target="../tags/tag162.xml"/><Relationship Id="rId72" Type="http://schemas.openxmlformats.org/officeDocument/2006/relationships/tags" Target="../tags/tag183.xml"/><Relationship Id="rId80" Type="http://schemas.openxmlformats.org/officeDocument/2006/relationships/tags" Target="../tags/tag191.xml"/><Relationship Id="rId3" Type="http://schemas.openxmlformats.org/officeDocument/2006/relationships/tags" Target="../tags/tag114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33" Type="http://schemas.openxmlformats.org/officeDocument/2006/relationships/tags" Target="../tags/tag144.xml"/><Relationship Id="rId38" Type="http://schemas.openxmlformats.org/officeDocument/2006/relationships/tags" Target="../tags/tag149.xml"/><Relationship Id="rId46" Type="http://schemas.openxmlformats.org/officeDocument/2006/relationships/tags" Target="../tags/tag157.xml"/><Relationship Id="rId59" Type="http://schemas.openxmlformats.org/officeDocument/2006/relationships/tags" Target="../tags/tag170.xml"/><Relationship Id="rId67" Type="http://schemas.openxmlformats.org/officeDocument/2006/relationships/tags" Target="../tags/tag178.xml"/><Relationship Id="rId20" Type="http://schemas.openxmlformats.org/officeDocument/2006/relationships/tags" Target="../tags/tag131.xml"/><Relationship Id="rId41" Type="http://schemas.openxmlformats.org/officeDocument/2006/relationships/tags" Target="../tags/tag152.xml"/><Relationship Id="rId54" Type="http://schemas.openxmlformats.org/officeDocument/2006/relationships/tags" Target="../tags/tag165.xml"/><Relationship Id="rId62" Type="http://schemas.openxmlformats.org/officeDocument/2006/relationships/tags" Target="../tags/tag173.xml"/><Relationship Id="rId70" Type="http://schemas.openxmlformats.org/officeDocument/2006/relationships/tags" Target="../tags/tag181.xml"/><Relationship Id="rId75" Type="http://schemas.openxmlformats.org/officeDocument/2006/relationships/tags" Target="../tags/tag186.xml"/><Relationship Id="rId83" Type="http://schemas.openxmlformats.org/officeDocument/2006/relationships/image" Target="../media/image10.png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36" Type="http://schemas.openxmlformats.org/officeDocument/2006/relationships/tags" Target="../tags/tag147.xml"/><Relationship Id="rId49" Type="http://schemas.openxmlformats.org/officeDocument/2006/relationships/tags" Target="../tags/tag160.xml"/><Relationship Id="rId57" Type="http://schemas.openxmlformats.org/officeDocument/2006/relationships/tags" Target="../tags/tag168.xml"/><Relationship Id="rId10" Type="http://schemas.openxmlformats.org/officeDocument/2006/relationships/tags" Target="../tags/tag121.xml"/><Relationship Id="rId31" Type="http://schemas.openxmlformats.org/officeDocument/2006/relationships/tags" Target="../tags/tag142.xml"/><Relationship Id="rId44" Type="http://schemas.openxmlformats.org/officeDocument/2006/relationships/tags" Target="../tags/tag155.xml"/><Relationship Id="rId52" Type="http://schemas.openxmlformats.org/officeDocument/2006/relationships/tags" Target="../tags/tag163.xml"/><Relationship Id="rId60" Type="http://schemas.openxmlformats.org/officeDocument/2006/relationships/tags" Target="../tags/tag171.xml"/><Relationship Id="rId65" Type="http://schemas.openxmlformats.org/officeDocument/2006/relationships/tags" Target="../tags/tag176.xml"/><Relationship Id="rId73" Type="http://schemas.openxmlformats.org/officeDocument/2006/relationships/tags" Target="../tags/tag184.xml"/><Relationship Id="rId78" Type="http://schemas.openxmlformats.org/officeDocument/2006/relationships/tags" Target="../tags/tag189.xml"/><Relationship Id="rId81" Type="http://schemas.openxmlformats.org/officeDocument/2006/relationships/tags" Target="../tags/tag192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9" Type="http://schemas.openxmlformats.org/officeDocument/2006/relationships/tags" Target="../tags/tag150.xml"/><Relationship Id="rId34" Type="http://schemas.openxmlformats.org/officeDocument/2006/relationships/tags" Target="../tags/tag145.xml"/><Relationship Id="rId50" Type="http://schemas.openxmlformats.org/officeDocument/2006/relationships/tags" Target="../tags/tag161.xml"/><Relationship Id="rId55" Type="http://schemas.openxmlformats.org/officeDocument/2006/relationships/tags" Target="../tags/tag166.xml"/><Relationship Id="rId76" Type="http://schemas.openxmlformats.org/officeDocument/2006/relationships/tags" Target="../tags/tag187.xml"/><Relationship Id="rId7" Type="http://schemas.openxmlformats.org/officeDocument/2006/relationships/tags" Target="../tags/tag118.xml"/><Relationship Id="rId71" Type="http://schemas.openxmlformats.org/officeDocument/2006/relationships/tags" Target="../tags/tag182.xml"/><Relationship Id="rId2" Type="http://schemas.openxmlformats.org/officeDocument/2006/relationships/tags" Target="../tags/tag113.xml"/><Relationship Id="rId29" Type="http://schemas.openxmlformats.org/officeDocument/2006/relationships/tags" Target="../tags/tag140.xml"/><Relationship Id="rId24" Type="http://schemas.openxmlformats.org/officeDocument/2006/relationships/tags" Target="../tags/tag135.xml"/><Relationship Id="rId40" Type="http://schemas.openxmlformats.org/officeDocument/2006/relationships/tags" Target="../tags/tag151.xml"/><Relationship Id="rId45" Type="http://schemas.openxmlformats.org/officeDocument/2006/relationships/tags" Target="../tags/tag156.xml"/><Relationship Id="rId66" Type="http://schemas.openxmlformats.org/officeDocument/2006/relationships/tags" Target="../tags/tag1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imulink/ug/adding-libraries-to-the-library-brows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AED51-BE98-D81D-CAE0-891393D70B2E}"/>
              </a:ext>
            </a:extLst>
          </p:cNvPr>
          <p:cNvSpPr/>
          <p:nvPr/>
        </p:nvSpPr>
        <p:spPr>
          <a:xfrm>
            <a:off x="0" y="-69574"/>
            <a:ext cx="12192000" cy="1331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2FC9-C7C3-A513-2FEF-F0EFDDA5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pt-BR" dirty="0"/>
              <a:t>Simulink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FACA-A7A5-9401-A65C-B1B4C412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451"/>
            <a:ext cx="9144000" cy="1655762"/>
          </a:xfrm>
        </p:spPr>
        <p:txBody>
          <a:bodyPr/>
          <a:lstStyle/>
          <a:p>
            <a:r>
              <a:rPr lang="pt-BR" dirty="0"/>
              <a:t>Sergio Andres Castaño Giraldo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A08C2-57CF-E63E-B0FC-27E56F94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204787"/>
            <a:ext cx="3048001" cy="3048001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724B34-DD07-B433-BB9E-83F75C50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648245"/>
            <a:ext cx="2909612" cy="2604543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9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F587-3CF5-8A04-09DF-5B7502D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</a:t>
            </a:r>
            <a:r>
              <a:rPr lang="pt-BR" u="sng" dirty="0" err="1"/>
              <a:t>Lineales</a:t>
            </a:r>
            <a:endParaRPr lang="pt-BR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Bloco </a:t>
                </a:r>
                <a:r>
                  <a:rPr lang="pt-BR" dirty="0" err="1"/>
                  <a:t>Transfer</a:t>
                </a:r>
                <a:r>
                  <a:rPr lang="pt-BR" dirty="0"/>
                  <a:t> </a:t>
                </a:r>
                <a:r>
                  <a:rPr lang="pt-BR" dirty="0" err="1"/>
                  <a:t>Fcn</a:t>
                </a:r>
                <a:r>
                  <a:rPr lang="pt-BR" dirty="0"/>
                  <a:t> – </a:t>
                </a:r>
                <a:r>
                  <a:rPr lang="pt-BR" dirty="0" err="1"/>
                  <a:t>Transport</a:t>
                </a:r>
                <a:r>
                  <a:rPr lang="pt-BR" dirty="0"/>
                  <a:t> Delay (Próprias)</a:t>
                </a:r>
              </a:p>
              <a:p>
                <a:r>
                  <a:rPr lang="pt-BR" dirty="0" err="1"/>
                  <a:t>State</a:t>
                </a:r>
                <a:r>
                  <a:rPr lang="pt-BR" dirty="0"/>
                  <a:t> –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Mostrar em </a:t>
                </a:r>
                <a:r>
                  <a:rPr lang="pt-BR" dirty="0" err="1"/>
                  <a:t>Matlab</a:t>
                </a:r>
                <a:endParaRPr lang="pt-BR" dirty="0"/>
              </a:p>
              <a:p>
                <a:r>
                  <a:rPr lang="pt-BR" dirty="0"/>
                  <a:t>Representar o espaço de estados via blocos</a:t>
                </a:r>
              </a:p>
              <a:p>
                <a:r>
                  <a:rPr lang="pt-BR" dirty="0"/>
                  <a:t>Transformar o </a:t>
                </a:r>
                <a:r>
                  <a:rPr lang="pt-BR" dirty="0" err="1"/>
                  <a:t>State</a:t>
                </a:r>
                <a:r>
                  <a:rPr lang="pt-BR" dirty="0"/>
                  <a:t>-Space para função </a:t>
                </a:r>
                <a:r>
                  <a:rPr lang="pt-BR"/>
                  <a:t>de transferência </a:t>
                </a:r>
                <a:r>
                  <a:rPr lang="pt-BR" dirty="0"/>
                  <a:t>(ss2tf)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2167C2-F3D9-C18F-6A92-10991CA14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1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MIMO = Multi Input Multi Output</a:t>
            </a:r>
          </a:p>
          <a:p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346DCA-38D8-DE46-A8C6-5D5379A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781980"/>
            <a:ext cx="6086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D1E8234-5121-D3B8-60B2-A927FB41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223262"/>
            <a:ext cx="4962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6" name="Imagem 4">
            <a:extLst>
              <a:ext uri="{FF2B5EF4-FFF2-40B4-BE49-F238E27FC236}">
                <a16:creationId xmlns:a16="http://schemas.microsoft.com/office/drawing/2014/main" id="{4AEB131E-F03F-B434-EFBD-BAD50F65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289936"/>
            <a:ext cx="4924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3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D6717-C8AB-0F23-2532-49507E5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Modelos Multivariáveis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1ED52-A2A3-93FC-812C-C3F6E3CF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sistema MIMO o efeito de cada entrada em cada uma das saídas descreve o modelo matemático do problema.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480668B-923F-1E2B-5D7A-59EC1589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223262"/>
            <a:ext cx="4981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1C5A8-8D17-BD37-7192-3E8AAC84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u="sng" dirty="0"/>
              <a:t>Coluna de Destilação Wood &amp; Berry</a:t>
            </a:r>
            <a:endParaRPr lang="pt-BR" sz="3600" u="sng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A1D7B62-052C-4D1C-41B7-77627857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6" y="1596474"/>
            <a:ext cx="5749772" cy="49119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7">
                <a:extLst>
                  <a:ext uri="{FF2B5EF4-FFF2-40B4-BE49-F238E27FC236}">
                    <a16:creationId xmlns:a16="http://schemas.microsoft.com/office/drawing/2014/main" id="{C605646B-1DBB-5CF0-EF16-B9D1FF5AF35E}"/>
                  </a:ext>
                </a:extLst>
              </p:cNvPr>
              <p:cNvSpPr/>
              <p:nvPr/>
            </p:nvSpPr>
            <p:spPr>
              <a:xfrm>
                <a:off x="6569384" y="2311473"/>
                <a:ext cx="5347810" cy="12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12.8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16.7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−18.9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21.0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6.6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−7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10.9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−19.4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i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14.4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7">
                <a:extLst>
                  <a:ext uri="{FF2B5EF4-FFF2-40B4-BE49-F238E27FC236}">
                    <a16:creationId xmlns:a16="http://schemas.microsoft.com/office/drawing/2014/main" id="{C605646B-1DBB-5CF0-EF16-B9D1FF5AF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84" y="2311473"/>
                <a:ext cx="5347810" cy="1252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AD8D0C3D-6928-F838-E171-EA24346419CD}"/>
              </a:ext>
            </a:extLst>
          </p:cNvPr>
          <p:cNvSpPr txBox="1"/>
          <p:nvPr/>
        </p:nvSpPr>
        <p:spPr>
          <a:xfrm>
            <a:off x="7365534" y="4370664"/>
            <a:ext cx="3145872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Fnc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</p:txBody>
      </p:sp>
    </p:spTree>
    <p:extLst>
      <p:ext uri="{BB962C8B-B14F-4D97-AF65-F5344CB8AC3E}">
        <p14:creationId xmlns:p14="http://schemas.microsoft.com/office/powerpoint/2010/main" val="10058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22FE-8119-2D7B-4EEE-A4201D6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F372E877-7E36-979C-9969-CAD7E361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9" y="2570007"/>
            <a:ext cx="6086475" cy="351472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A5E4C02-9A60-8F53-5594-A9A608952835}"/>
              </a:ext>
            </a:extLst>
          </p:cNvPr>
          <p:cNvSpPr/>
          <p:nvPr/>
        </p:nvSpPr>
        <p:spPr>
          <a:xfrm>
            <a:off x="5950948" y="2727171"/>
            <a:ext cx="811666" cy="571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orma livre 10">
            <a:extLst>
              <a:ext uri="{FF2B5EF4-FFF2-40B4-BE49-F238E27FC236}">
                <a16:creationId xmlns:a16="http://schemas.microsoft.com/office/drawing/2014/main" id="{1CDFF983-0F00-905D-0F20-3E934650FD52}"/>
              </a:ext>
            </a:extLst>
          </p:cNvPr>
          <p:cNvSpPr/>
          <p:nvPr/>
        </p:nvSpPr>
        <p:spPr>
          <a:xfrm>
            <a:off x="1346291" y="2782176"/>
            <a:ext cx="4588329" cy="140938"/>
          </a:xfrm>
          <a:custGeom>
            <a:avLst/>
            <a:gdLst>
              <a:gd name="connsiteX0" fmla="*/ 0 w 4588329"/>
              <a:gd name="connsiteY0" fmla="*/ 140938 h 140938"/>
              <a:gd name="connsiteX1" fmla="*/ 2286000 w 4588329"/>
              <a:gd name="connsiteY1" fmla="*/ 10309 h 140938"/>
              <a:gd name="connsiteX2" fmla="*/ 4114800 w 4588329"/>
              <a:gd name="connsiteY2" fmla="*/ 10309 h 140938"/>
              <a:gd name="connsiteX3" fmla="*/ 4588329 w 4588329"/>
              <a:gd name="connsiteY3" fmla="*/ 26638 h 14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8329" h="140938">
                <a:moveTo>
                  <a:pt x="0" y="140938"/>
                </a:moveTo>
                <a:cubicBezTo>
                  <a:pt x="800100" y="86509"/>
                  <a:pt x="1600200" y="32080"/>
                  <a:pt x="2286000" y="10309"/>
                </a:cubicBezTo>
                <a:cubicBezTo>
                  <a:pt x="2971800" y="-11462"/>
                  <a:pt x="3731079" y="7588"/>
                  <a:pt x="4114800" y="10309"/>
                </a:cubicBezTo>
                <a:cubicBezTo>
                  <a:pt x="4498521" y="13030"/>
                  <a:pt x="4543425" y="19834"/>
                  <a:pt x="4588329" y="2663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Forma livre 11">
            <a:extLst>
              <a:ext uri="{FF2B5EF4-FFF2-40B4-BE49-F238E27FC236}">
                <a16:creationId xmlns:a16="http://schemas.microsoft.com/office/drawing/2014/main" id="{E5CE33BB-FD2A-AEEA-BEDE-79F729741EB0}"/>
              </a:ext>
            </a:extLst>
          </p:cNvPr>
          <p:cNvSpPr/>
          <p:nvPr/>
        </p:nvSpPr>
        <p:spPr>
          <a:xfrm>
            <a:off x="1264648" y="3135889"/>
            <a:ext cx="4604657" cy="2449180"/>
          </a:xfrm>
          <a:custGeom>
            <a:avLst/>
            <a:gdLst>
              <a:gd name="connsiteX0" fmla="*/ 0 w 4604657"/>
              <a:gd name="connsiteY0" fmla="*/ 2334482 h 2449180"/>
              <a:gd name="connsiteX1" fmla="*/ 947057 w 4604657"/>
              <a:gd name="connsiteY1" fmla="*/ 2334482 h 2449180"/>
              <a:gd name="connsiteX2" fmla="*/ 1257300 w 4604657"/>
              <a:gd name="connsiteY2" fmla="*/ 1142496 h 2449180"/>
              <a:gd name="connsiteX3" fmla="*/ 3673929 w 4604657"/>
              <a:gd name="connsiteY3" fmla="*/ 962882 h 2449180"/>
              <a:gd name="connsiteX4" fmla="*/ 4016829 w 4604657"/>
              <a:gd name="connsiteY4" fmla="*/ 113796 h 2449180"/>
              <a:gd name="connsiteX5" fmla="*/ 4604657 w 4604657"/>
              <a:gd name="connsiteY5" fmla="*/ 32153 h 24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657" h="2449180">
                <a:moveTo>
                  <a:pt x="0" y="2334482"/>
                </a:moveTo>
                <a:cubicBezTo>
                  <a:pt x="368753" y="2433814"/>
                  <a:pt x="737507" y="2533146"/>
                  <a:pt x="947057" y="2334482"/>
                </a:cubicBezTo>
                <a:cubicBezTo>
                  <a:pt x="1156607" y="2135818"/>
                  <a:pt x="802821" y="1371096"/>
                  <a:pt x="1257300" y="1142496"/>
                </a:cubicBezTo>
                <a:cubicBezTo>
                  <a:pt x="1711779" y="913896"/>
                  <a:pt x="3214008" y="1134332"/>
                  <a:pt x="3673929" y="962882"/>
                </a:cubicBezTo>
                <a:cubicBezTo>
                  <a:pt x="4133851" y="791432"/>
                  <a:pt x="3861708" y="268917"/>
                  <a:pt x="4016829" y="113796"/>
                </a:cubicBezTo>
                <a:cubicBezTo>
                  <a:pt x="4171950" y="-41325"/>
                  <a:pt x="4388303" y="-4586"/>
                  <a:pt x="4604657" y="3215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4">
                <a:extLst>
                  <a:ext uri="{FF2B5EF4-FFF2-40B4-BE49-F238E27FC236}">
                    <a16:creationId xmlns:a16="http://schemas.microsoft.com/office/drawing/2014/main" id="{A39EC357-07A2-AF56-4F39-F49C7EEA5A32}"/>
                  </a:ext>
                </a:extLst>
              </p:cNvPr>
              <p:cNvSpPr txBox="1"/>
              <p:nvPr/>
            </p:nvSpPr>
            <p:spPr>
              <a:xfrm>
                <a:off x="7547660" y="3868378"/>
                <a:ext cx="3968201" cy="811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O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CO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CO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O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9" name="CaixaDeTexto 4">
                <a:extLst>
                  <a:ext uri="{FF2B5EF4-FFF2-40B4-BE49-F238E27FC236}">
                    <a16:creationId xmlns:a16="http://schemas.microsoft.com/office/drawing/2014/main" id="{A39EC357-07A2-AF56-4F39-F49C7EEA5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60" y="3868378"/>
                <a:ext cx="3968201" cy="811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1C7EA67-18A2-D6BC-DDAF-52BAD5BA0A08}"/>
                  </a:ext>
                </a:extLst>
              </p:cNvPr>
              <p:cNvSpPr/>
              <p:nvPr/>
            </p:nvSpPr>
            <p:spPr>
              <a:xfrm>
                <a:off x="8450356" y="3520766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Retângulo 5">
                <a:extLst>
                  <a:ext uri="{FF2B5EF4-FFF2-40B4-BE49-F238E27FC236}">
                    <a16:creationId xmlns:a16="http://schemas.microsoft.com/office/drawing/2014/main" id="{C1C7EA67-18A2-D6BC-DDAF-52BAD5BA0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356" y="3520766"/>
                <a:ext cx="47263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2">
                <a:extLst>
                  <a:ext uri="{FF2B5EF4-FFF2-40B4-BE49-F238E27FC236}">
                    <a16:creationId xmlns:a16="http://schemas.microsoft.com/office/drawing/2014/main" id="{849A7E87-8C9A-9FA8-871A-0588841B3495}"/>
                  </a:ext>
                </a:extLst>
              </p:cNvPr>
              <p:cNvSpPr/>
              <p:nvPr/>
            </p:nvSpPr>
            <p:spPr>
              <a:xfrm>
                <a:off x="9734210" y="3534769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Retângulo 12">
                <a:extLst>
                  <a:ext uri="{FF2B5EF4-FFF2-40B4-BE49-F238E27FC236}">
                    <a16:creationId xmlns:a16="http://schemas.microsoft.com/office/drawing/2014/main" id="{849A7E87-8C9A-9FA8-871A-0588841B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210" y="3534769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22FE-8119-2D7B-4EEE-A4201D6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59F81798-271A-8F40-BB88-840D55450294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560876" y="1596474"/>
            <a:ext cx="5749772" cy="4911918"/>
          </a:xfrm>
          <a:prstGeom prst="rect">
            <a:avLst/>
          </a:prstGeom>
        </p:spPr>
      </p:pic>
      <p:grpSp>
        <p:nvGrpSpPr>
          <p:cNvPr id="125" name="Grupo 124" descr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 title="IguanaTex Vector Display">
            <a:extLst>
              <a:ext uri="{FF2B5EF4-FFF2-40B4-BE49-F238E27FC236}">
                <a16:creationId xmlns:a16="http://schemas.microsoft.com/office/drawing/2014/main" id="{034479B1-19B3-3D95-6C8B-273B87979BB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93747" y="3020036"/>
            <a:ext cx="5197853" cy="3557161"/>
            <a:chOff x="6307093" y="4884813"/>
            <a:chExt cx="7221219" cy="4941856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70DB4D5-97B2-FFAA-16D7-B83D6C5E50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38943" y="5497241"/>
              <a:ext cx="216991" cy="226846"/>
            </a:xfrm>
            <a:custGeom>
              <a:avLst/>
              <a:gdLst>
                <a:gd name="connsiteX0" fmla="*/ 45669 w 216991"/>
                <a:gd name="connsiteY0" fmla="*/ 190511 h 226846"/>
                <a:gd name="connsiteX1" fmla="*/ 6762 w 216991"/>
                <a:gd name="connsiteY1" fmla="*/ 217125 h 226846"/>
                <a:gd name="connsiteX2" fmla="*/ 119 w 216991"/>
                <a:gd name="connsiteY2" fmla="*/ 223461 h 226846"/>
                <a:gd name="connsiteX3" fmla="*/ 4231 w 216991"/>
                <a:gd name="connsiteY3" fmla="*/ 226946 h 226846"/>
                <a:gd name="connsiteX4" fmla="*/ 31434 w 216991"/>
                <a:gd name="connsiteY4" fmla="*/ 225996 h 226846"/>
                <a:gd name="connsiteX5" fmla="*/ 63066 w 216991"/>
                <a:gd name="connsiteY5" fmla="*/ 226946 h 226846"/>
                <a:gd name="connsiteX6" fmla="*/ 69076 w 216991"/>
                <a:gd name="connsiteY6" fmla="*/ 220926 h 226846"/>
                <a:gd name="connsiteX7" fmla="*/ 64015 w 216991"/>
                <a:gd name="connsiteY7" fmla="*/ 217125 h 226846"/>
                <a:gd name="connsiteX8" fmla="*/ 49148 w 216991"/>
                <a:gd name="connsiteY8" fmla="*/ 206036 h 226846"/>
                <a:gd name="connsiteX9" fmla="*/ 53576 w 216991"/>
                <a:gd name="connsiteY9" fmla="*/ 194313 h 226846"/>
                <a:gd name="connsiteX10" fmla="*/ 77616 w 216991"/>
                <a:gd name="connsiteY10" fmla="*/ 153760 h 226846"/>
                <a:gd name="connsiteX11" fmla="*/ 157011 w 216991"/>
                <a:gd name="connsiteY11" fmla="*/ 153760 h 226846"/>
                <a:gd name="connsiteX12" fmla="*/ 162072 w 216991"/>
                <a:gd name="connsiteY12" fmla="*/ 206669 h 226846"/>
                <a:gd name="connsiteX13" fmla="*/ 139297 w 216991"/>
                <a:gd name="connsiteY13" fmla="*/ 217125 h 226846"/>
                <a:gd name="connsiteX14" fmla="*/ 131706 w 216991"/>
                <a:gd name="connsiteY14" fmla="*/ 223461 h 226846"/>
                <a:gd name="connsiteX15" fmla="*/ 136134 w 216991"/>
                <a:gd name="connsiteY15" fmla="*/ 226946 h 226846"/>
                <a:gd name="connsiteX16" fmla="*/ 175674 w 216991"/>
                <a:gd name="connsiteY16" fmla="*/ 225996 h 226846"/>
                <a:gd name="connsiteX17" fmla="*/ 211417 w 216991"/>
                <a:gd name="connsiteY17" fmla="*/ 226946 h 226846"/>
                <a:gd name="connsiteX18" fmla="*/ 217111 w 216991"/>
                <a:gd name="connsiteY18" fmla="*/ 220610 h 226846"/>
                <a:gd name="connsiteX19" fmla="*/ 209835 w 216991"/>
                <a:gd name="connsiteY19" fmla="*/ 217125 h 226846"/>
                <a:gd name="connsiteX20" fmla="*/ 189275 w 216991"/>
                <a:gd name="connsiteY20" fmla="*/ 205719 h 226846"/>
                <a:gd name="connsiteX21" fmla="*/ 169980 w 216991"/>
                <a:gd name="connsiteY21" fmla="*/ 7704 h 226846"/>
                <a:gd name="connsiteX22" fmla="*/ 163970 w 216991"/>
                <a:gd name="connsiteY22" fmla="*/ 100 h 226846"/>
                <a:gd name="connsiteX23" fmla="*/ 155746 w 216991"/>
                <a:gd name="connsiteY23" fmla="*/ 5486 h 226846"/>
                <a:gd name="connsiteX24" fmla="*/ 45669 w 216991"/>
                <a:gd name="connsiteY24" fmla="*/ 190511 h 226846"/>
                <a:gd name="connsiteX25" fmla="*/ 83626 w 216991"/>
                <a:gd name="connsiteY25" fmla="*/ 143938 h 226846"/>
                <a:gd name="connsiteX26" fmla="*/ 145940 w 216991"/>
                <a:gd name="connsiteY26" fmla="*/ 39386 h 226846"/>
                <a:gd name="connsiteX27" fmla="*/ 156062 w 216991"/>
                <a:gd name="connsiteY27" fmla="*/ 143938 h 226846"/>
                <a:gd name="connsiteX28" fmla="*/ 83626 w 216991"/>
                <a:gd name="connsiteY28" fmla="*/ 143938 h 22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6991" h="226846">
                  <a:moveTo>
                    <a:pt x="45669" y="190511"/>
                  </a:moveTo>
                  <a:cubicBezTo>
                    <a:pt x="33016" y="211739"/>
                    <a:pt x="20680" y="216174"/>
                    <a:pt x="6762" y="217125"/>
                  </a:cubicBezTo>
                  <a:cubicBezTo>
                    <a:pt x="2966" y="217441"/>
                    <a:pt x="119" y="217441"/>
                    <a:pt x="119" y="223461"/>
                  </a:cubicBezTo>
                  <a:cubicBezTo>
                    <a:pt x="119" y="225362"/>
                    <a:pt x="1701" y="226946"/>
                    <a:pt x="4231" y="226946"/>
                  </a:cubicBezTo>
                  <a:cubicBezTo>
                    <a:pt x="12772" y="226946"/>
                    <a:pt x="22578" y="225996"/>
                    <a:pt x="31434" y="225996"/>
                  </a:cubicBezTo>
                  <a:cubicBezTo>
                    <a:pt x="41873" y="225996"/>
                    <a:pt x="52944" y="226946"/>
                    <a:pt x="63066" y="226946"/>
                  </a:cubicBezTo>
                  <a:cubicBezTo>
                    <a:pt x="64964" y="226946"/>
                    <a:pt x="69076" y="226946"/>
                    <a:pt x="69076" y="220926"/>
                  </a:cubicBezTo>
                  <a:cubicBezTo>
                    <a:pt x="69076" y="217441"/>
                    <a:pt x="66229" y="217125"/>
                    <a:pt x="64015" y="217125"/>
                  </a:cubicBezTo>
                  <a:cubicBezTo>
                    <a:pt x="56739" y="216491"/>
                    <a:pt x="49148" y="213956"/>
                    <a:pt x="49148" y="206036"/>
                  </a:cubicBezTo>
                  <a:cubicBezTo>
                    <a:pt x="49148" y="202234"/>
                    <a:pt x="51046" y="198749"/>
                    <a:pt x="53576" y="194313"/>
                  </a:cubicBezTo>
                  <a:lnTo>
                    <a:pt x="77616" y="153760"/>
                  </a:lnTo>
                  <a:lnTo>
                    <a:pt x="157011" y="153760"/>
                  </a:lnTo>
                  <a:cubicBezTo>
                    <a:pt x="157644" y="160413"/>
                    <a:pt x="162072" y="203501"/>
                    <a:pt x="162072" y="206669"/>
                  </a:cubicBezTo>
                  <a:cubicBezTo>
                    <a:pt x="162072" y="216174"/>
                    <a:pt x="145624" y="217125"/>
                    <a:pt x="139297" y="217125"/>
                  </a:cubicBezTo>
                  <a:cubicBezTo>
                    <a:pt x="134869" y="217125"/>
                    <a:pt x="131706" y="217125"/>
                    <a:pt x="131706" y="223461"/>
                  </a:cubicBezTo>
                  <a:cubicBezTo>
                    <a:pt x="131706" y="226946"/>
                    <a:pt x="135502" y="226946"/>
                    <a:pt x="136134" y="226946"/>
                  </a:cubicBezTo>
                  <a:cubicBezTo>
                    <a:pt x="149103" y="226946"/>
                    <a:pt x="162705" y="225996"/>
                    <a:pt x="175674" y="225996"/>
                  </a:cubicBezTo>
                  <a:cubicBezTo>
                    <a:pt x="183581" y="225996"/>
                    <a:pt x="203509" y="226946"/>
                    <a:pt x="211417" y="226946"/>
                  </a:cubicBezTo>
                  <a:cubicBezTo>
                    <a:pt x="213315" y="226946"/>
                    <a:pt x="217111" y="226946"/>
                    <a:pt x="217111" y="220610"/>
                  </a:cubicBezTo>
                  <a:cubicBezTo>
                    <a:pt x="217111" y="217125"/>
                    <a:pt x="213947" y="217125"/>
                    <a:pt x="209835" y="217125"/>
                  </a:cubicBezTo>
                  <a:cubicBezTo>
                    <a:pt x="190224" y="217125"/>
                    <a:pt x="190224" y="214907"/>
                    <a:pt x="189275" y="205719"/>
                  </a:cubicBezTo>
                  <a:lnTo>
                    <a:pt x="169980" y="7704"/>
                  </a:lnTo>
                  <a:cubicBezTo>
                    <a:pt x="169347" y="1367"/>
                    <a:pt x="169347" y="100"/>
                    <a:pt x="163970" y="100"/>
                  </a:cubicBezTo>
                  <a:cubicBezTo>
                    <a:pt x="158909" y="100"/>
                    <a:pt x="157644" y="2318"/>
                    <a:pt x="155746" y="5486"/>
                  </a:cubicBezTo>
                  <a:lnTo>
                    <a:pt x="45669" y="190511"/>
                  </a:lnTo>
                  <a:close/>
                  <a:moveTo>
                    <a:pt x="83626" y="143938"/>
                  </a:moveTo>
                  <a:lnTo>
                    <a:pt x="145940" y="39386"/>
                  </a:lnTo>
                  <a:lnTo>
                    <a:pt x="156062" y="143938"/>
                  </a:lnTo>
                  <a:lnTo>
                    <a:pt x="83626" y="14393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5665FFF8-5716-36CA-9A65-D78919855D0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70685" y="5607813"/>
              <a:ext cx="210348" cy="74136"/>
            </a:xfrm>
            <a:custGeom>
              <a:avLst/>
              <a:gdLst>
                <a:gd name="connsiteX0" fmla="*/ 199724 w 210348"/>
                <a:gd name="connsiteY0" fmla="*/ 12773 h 74136"/>
                <a:gd name="connsiteX1" fmla="*/ 210478 w 210348"/>
                <a:gd name="connsiteY1" fmla="*/ 6437 h 74136"/>
                <a:gd name="connsiteX2" fmla="*/ 200040 w 210348"/>
                <a:gd name="connsiteY2" fmla="*/ 100 h 74136"/>
                <a:gd name="connsiteX3" fmla="*/ 10568 w 210348"/>
                <a:gd name="connsiteY3" fmla="*/ 100 h 74136"/>
                <a:gd name="connsiteX4" fmla="*/ 130 w 210348"/>
                <a:gd name="connsiteY4" fmla="*/ 6437 h 74136"/>
                <a:gd name="connsiteX5" fmla="*/ 10884 w 210348"/>
                <a:gd name="connsiteY5" fmla="*/ 12773 h 74136"/>
                <a:gd name="connsiteX6" fmla="*/ 199724 w 210348"/>
                <a:gd name="connsiteY6" fmla="*/ 12773 h 74136"/>
                <a:gd name="connsiteX7" fmla="*/ 200040 w 210348"/>
                <a:gd name="connsiteY7" fmla="*/ 74237 h 74136"/>
                <a:gd name="connsiteX8" fmla="*/ 210478 w 210348"/>
                <a:gd name="connsiteY8" fmla="*/ 67900 h 74136"/>
                <a:gd name="connsiteX9" fmla="*/ 199724 w 210348"/>
                <a:gd name="connsiteY9" fmla="*/ 61564 h 74136"/>
                <a:gd name="connsiteX10" fmla="*/ 10884 w 210348"/>
                <a:gd name="connsiteY10" fmla="*/ 61564 h 74136"/>
                <a:gd name="connsiteX11" fmla="*/ 130 w 210348"/>
                <a:gd name="connsiteY11" fmla="*/ 67900 h 74136"/>
                <a:gd name="connsiteX12" fmla="*/ 10568 w 210348"/>
                <a:gd name="connsiteY12" fmla="*/ 74237 h 74136"/>
                <a:gd name="connsiteX13" fmla="*/ 200040 w 210348"/>
                <a:gd name="connsiteY13" fmla="*/ 74237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773"/>
                  </a:moveTo>
                  <a:cubicBezTo>
                    <a:pt x="204468" y="12773"/>
                    <a:pt x="210478" y="12773"/>
                    <a:pt x="210478" y="6437"/>
                  </a:cubicBezTo>
                  <a:cubicBezTo>
                    <a:pt x="210478" y="100"/>
                    <a:pt x="204468" y="100"/>
                    <a:pt x="200040" y="100"/>
                  </a:cubicBezTo>
                  <a:lnTo>
                    <a:pt x="10568" y="100"/>
                  </a:lnTo>
                  <a:cubicBezTo>
                    <a:pt x="6139" y="100"/>
                    <a:pt x="130" y="100"/>
                    <a:pt x="130" y="6437"/>
                  </a:cubicBezTo>
                  <a:cubicBezTo>
                    <a:pt x="130" y="12773"/>
                    <a:pt x="6139" y="12773"/>
                    <a:pt x="10884" y="12773"/>
                  </a:cubicBezTo>
                  <a:lnTo>
                    <a:pt x="199724" y="12773"/>
                  </a:lnTo>
                  <a:close/>
                  <a:moveTo>
                    <a:pt x="200040" y="74237"/>
                  </a:moveTo>
                  <a:cubicBezTo>
                    <a:pt x="204468" y="74237"/>
                    <a:pt x="210478" y="74237"/>
                    <a:pt x="210478" y="67900"/>
                  </a:cubicBezTo>
                  <a:cubicBezTo>
                    <a:pt x="210478" y="61564"/>
                    <a:pt x="204468" y="61564"/>
                    <a:pt x="199724" y="61564"/>
                  </a:cubicBezTo>
                  <a:lnTo>
                    <a:pt x="10884" y="61564"/>
                  </a:lnTo>
                  <a:cubicBezTo>
                    <a:pt x="6139" y="61564"/>
                    <a:pt x="130" y="61564"/>
                    <a:pt x="130" y="67900"/>
                  </a:cubicBezTo>
                  <a:cubicBezTo>
                    <a:pt x="130" y="74237"/>
                    <a:pt x="6139" y="74237"/>
                    <a:pt x="10568" y="74237"/>
                  </a:cubicBezTo>
                  <a:lnTo>
                    <a:pt x="200040" y="7423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9AD4089B-478E-A60D-A334-128AE09B4A1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078904" y="4884813"/>
              <a:ext cx="174288" cy="573134"/>
            </a:xfrm>
            <a:custGeom>
              <a:avLst/>
              <a:gdLst>
                <a:gd name="connsiteX0" fmla="*/ 26394 w 174288"/>
                <a:gd name="connsiteY0" fmla="*/ 573209 h 573134"/>
                <a:gd name="connsiteX1" fmla="*/ 35251 w 174288"/>
                <a:gd name="connsiteY1" fmla="*/ 568773 h 573134"/>
                <a:gd name="connsiteX2" fmla="*/ 172215 w 174288"/>
                <a:gd name="connsiteY2" fmla="*/ 7361 h 573134"/>
                <a:gd name="connsiteX3" fmla="*/ 174429 w 174288"/>
                <a:gd name="connsiteY3" fmla="*/ 3242 h 573134"/>
                <a:gd name="connsiteX4" fmla="*/ 167154 w 174288"/>
                <a:gd name="connsiteY4" fmla="*/ 74 h 573134"/>
                <a:gd name="connsiteX5" fmla="*/ 160827 w 174288"/>
                <a:gd name="connsiteY5" fmla="*/ 708 h 573134"/>
                <a:gd name="connsiteX6" fmla="*/ 87443 w 174288"/>
                <a:gd name="connsiteY6" fmla="*/ 111596 h 573134"/>
                <a:gd name="connsiteX7" fmla="*/ 7732 w 174288"/>
                <a:gd name="connsiteY7" fmla="*/ 406559 h 573134"/>
                <a:gd name="connsiteX8" fmla="*/ 140 w 174288"/>
                <a:gd name="connsiteY8" fmla="*/ 557368 h 573134"/>
                <a:gd name="connsiteX9" fmla="*/ 140 w 174288"/>
                <a:gd name="connsiteY9" fmla="*/ 569724 h 573134"/>
                <a:gd name="connsiteX10" fmla="*/ 8997 w 174288"/>
                <a:gd name="connsiteY10" fmla="*/ 573209 h 573134"/>
                <a:gd name="connsiteX11" fmla="*/ 26394 w 174288"/>
                <a:gd name="connsiteY11" fmla="*/ 57320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26394" y="573209"/>
                  </a:moveTo>
                  <a:cubicBezTo>
                    <a:pt x="33353" y="573209"/>
                    <a:pt x="35251" y="573209"/>
                    <a:pt x="35251" y="568773"/>
                  </a:cubicBezTo>
                  <a:cubicBezTo>
                    <a:pt x="35884" y="346680"/>
                    <a:pt x="61505" y="162288"/>
                    <a:pt x="172215" y="7361"/>
                  </a:cubicBezTo>
                  <a:cubicBezTo>
                    <a:pt x="174429" y="4510"/>
                    <a:pt x="174429" y="3876"/>
                    <a:pt x="174429" y="3242"/>
                  </a:cubicBezTo>
                  <a:cubicBezTo>
                    <a:pt x="174429" y="74"/>
                    <a:pt x="172215" y="74"/>
                    <a:pt x="167154" y="74"/>
                  </a:cubicBezTo>
                  <a:cubicBezTo>
                    <a:pt x="162093" y="74"/>
                    <a:pt x="161460" y="74"/>
                    <a:pt x="160827" y="708"/>
                  </a:cubicBezTo>
                  <a:cubicBezTo>
                    <a:pt x="159562" y="1658"/>
                    <a:pt x="119390" y="47915"/>
                    <a:pt x="87443" y="111596"/>
                  </a:cubicBezTo>
                  <a:cubicBezTo>
                    <a:pt x="45689" y="195238"/>
                    <a:pt x="19435" y="291235"/>
                    <a:pt x="7732" y="406559"/>
                  </a:cubicBezTo>
                  <a:cubicBezTo>
                    <a:pt x="6783" y="416381"/>
                    <a:pt x="140" y="482280"/>
                    <a:pt x="140" y="557368"/>
                  </a:cubicBezTo>
                  <a:lnTo>
                    <a:pt x="140" y="569724"/>
                  </a:lnTo>
                  <a:cubicBezTo>
                    <a:pt x="456" y="573209"/>
                    <a:pt x="2354" y="573209"/>
                    <a:pt x="8997" y="573209"/>
                  </a:cubicBezTo>
                  <a:lnTo>
                    <a:pt x="26394" y="57320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2DD2F07C-D4D1-A1D9-F88D-74CFF4A2CF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078904" y="5451617"/>
              <a:ext cx="35110" cy="196430"/>
            </a:xfrm>
            <a:custGeom>
              <a:avLst/>
              <a:gdLst>
                <a:gd name="connsiteX0" fmla="*/ 35251 w 35110"/>
                <a:gd name="connsiteY0" fmla="*/ 8646 h 196430"/>
                <a:gd name="connsiteX1" fmla="*/ 26394 w 35110"/>
                <a:gd name="connsiteY1" fmla="*/ 92 h 196430"/>
                <a:gd name="connsiteX2" fmla="*/ 8997 w 35110"/>
                <a:gd name="connsiteY2" fmla="*/ 92 h 196430"/>
                <a:gd name="connsiteX3" fmla="*/ 140 w 35110"/>
                <a:gd name="connsiteY3" fmla="*/ 8646 h 196430"/>
                <a:gd name="connsiteX4" fmla="*/ 140 w 35110"/>
                <a:gd name="connsiteY4" fmla="*/ 187968 h 196430"/>
                <a:gd name="connsiteX5" fmla="*/ 8997 w 35110"/>
                <a:gd name="connsiteY5" fmla="*/ 196523 h 196430"/>
                <a:gd name="connsiteX6" fmla="*/ 26394 w 35110"/>
                <a:gd name="connsiteY6" fmla="*/ 196523 h 196430"/>
                <a:gd name="connsiteX7" fmla="*/ 35251 w 35110"/>
                <a:gd name="connsiteY7" fmla="*/ 187968 h 196430"/>
                <a:gd name="connsiteX8" fmla="*/ 35251 w 35110"/>
                <a:gd name="connsiteY8" fmla="*/ 8646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46"/>
                  </a:moveTo>
                  <a:cubicBezTo>
                    <a:pt x="35251" y="408"/>
                    <a:pt x="34935" y="92"/>
                    <a:pt x="26394" y="92"/>
                  </a:cubicBezTo>
                  <a:lnTo>
                    <a:pt x="8997" y="92"/>
                  </a:lnTo>
                  <a:cubicBezTo>
                    <a:pt x="456" y="92"/>
                    <a:pt x="140" y="408"/>
                    <a:pt x="140" y="8646"/>
                  </a:cubicBezTo>
                  <a:lnTo>
                    <a:pt x="140" y="187968"/>
                  </a:lnTo>
                  <a:cubicBezTo>
                    <a:pt x="140" y="196206"/>
                    <a:pt x="456" y="196523"/>
                    <a:pt x="8997" y="196523"/>
                  </a:cubicBezTo>
                  <a:lnTo>
                    <a:pt x="26394" y="196523"/>
                  </a:lnTo>
                  <a:cubicBezTo>
                    <a:pt x="34935" y="196523"/>
                    <a:pt x="35251" y="196206"/>
                    <a:pt x="35251" y="187968"/>
                  </a:cubicBezTo>
                  <a:lnTo>
                    <a:pt x="35251" y="864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CE25270-D836-39F6-6EAC-58F49C77386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78904" y="5641713"/>
              <a:ext cx="35110" cy="196430"/>
            </a:xfrm>
            <a:custGeom>
              <a:avLst/>
              <a:gdLst>
                <a:gd name="connsiteX0" fmla="*/ 35251 w 35110"/>
                <a:gd name="connsiteY0" fmla="*/ 8652 h 196430"/>
                <a:gd name="connsiteX1" fmla="*/ 26394 w 35110"/>
                <a:gd name="connsiteY1" fmla="*/ 98 h 196430"/>
                <a:gd name="connsiteX2" fmla="*/ 8997 w 35110"/>
                <a:gd name="connsiteY2" fmla="*/ 98 h 196430"/>
                <a:gd name="connsiteX3" fmla="*/ 140 w 35110"/>
                <a:gd name="connsiteY3" fmla="*/ 8652 h 196430"/>
                <a:gd name="connsiteX4" fmla="*/ 140 w 35110"/>
                <a:gd name="connsiteY4" fmla="*/ 187974 h 196430"/>
                <a:gd name="connsiteX5" fmla="*/ 8997 w 35110"/>
                <a:gd name="connsiteY5" fmla="*/ 196529 h 196430"/>
                <a:gd name="connsiteX6" fmla="*/ 26394 w 35110"/>
                <a:gd name="connsiteY6" fmla="*/ 196529 h 196430"/>
                <a:gd name="connsiteX7" fmla="*/ 35251 w 35110"/>
                <a:gd name="connsiteY7" fmla="*/ 187974 h 196430"/>
                <a:gd name="connsiteX8" fmla="*/ 35251 w 35110"/>
                <a:gd name="connsiteY8" fmla="*/ 8652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52"/>
                  </a:moveTo>
                  <a:cubicBezTo>
                    <a:pt x="35251" y="414"/>
                    <a:pt x="34935" y="98"/>
                    <a:pt x="26394" y="98"/>
                  </a:cubicBezTo>
                  <a:lnTo>
                    <a:pt x="8997" y="98"/>
                  </a:lnTo>
                  <a:cubicBezTo>
                    <a:pt x="456" y="98"/>
                    <a:pt x="140" y="414"/>
                    <a:pt x="140" y="8652"/>
                  </a:cubicBezTo>
                  <a:lnTo>
                    <a:pt x="140" y="187974"/>
                  </a:lnTo>
                  <a:cubicBezTo>
                    <a:pt x="140" y="196212"/>
                    <a:pt x="456" y="196529"/>
                    <a:pt x="8997" y="196529"/>
                  </a:cubicBezTo>
                  <a:lnTo>
                    <a:pt x="26394" y="196529"/>
                  </a:lnTo>
                  <a:cubicBezTo>
                    <a:pt x="34935" y="196529"/>
                    <a:pt x="35251" y="196212"/>
                    <a:pt x="35251" y="187974"/>
                  </a:cubicBezTo>
                  <a:lnTo>
                    <a:pt x="35251" y="8652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C5D7583-F648-C08D-6348-5E415DA33DD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078904" y="5831809"/>
              <a:ext cx="174288" cy="573134"/>
            </a:xfrm>
            <a:custGeom>
              <a:avLst/>
              <a:gdLst>
                <a:gd name="connsiteX0" fmla="*/ 8997 w 174288"/>
                <a:gd name="connsiteY0" fmla="*/ 104 h 573134"/>
                <a:gd name="connsiteX1" fmla="*/ 140 w 174288"/>
                <a:gd name="connsiteY1" fmla="*/ 3589 h 573134"/>
                <a:gd name="connsiteX2" fmla="*/ 140 w 174288"/>
                <a:gd name="connsiteY2" fmla="*/ 15945 h 573134"/>
                <a:gd name="connsiteX3" fmla="*/ 44424 w 174288"/>
                <a:gd name="connsiteY3" fmla="*/ 354947 h 573134"/>
                <a:gd name="connsiteX4" fmla="*/ 153869 w 174288"/>
                <a:gd name="connsiteY4" fmla="*/ 564684 h 573134"/>
                <a:gd name="connsiteX5" fmla="*/ 161144 w 174288"/>
                <a:gd name="connsiteY5" fmla="*/ 572605 h 573134"/>
                <a:gd name="connsiteX6" fmla="*/ 167154 w 174288"/>
                <a:gd name="connsiteY6" fmla="*/ 573239 h 573134"/>
                <a:gd name="connsiteX7" fmla="*/ 174429 w 174288"/>
                <a:gd name="connsiteY7" fmla="*/ 570070 h 573134"/>
                <a:gd name="connsiteX8" fmla="*/ 172531 w 174288"/>
                <a:gd name="connsiteY8" fmla="*/ 565952 h 573134"/>
                <a:gd name="connsiteX9" fmla="*/ 35251 w 174288"/>
                <a:gd name="connsiteY9" fmla="*/ 4540 h 573134"/>
                <a:gd name="connsiteX10" fmla="*/ 26394 w 174288"/>
                <a:gd name="connsiteY10" fmla="*/ 104 h 573134"/>
                <a:gd name="connsiteX11" fmla="*/ 8997 w 174288"/>
                <a:gd name="connsiteY11" fmla="*/ 104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8997" y="104"/>
                  </a:moveTo>
                  <a:cubicBezTo>
                    <a:pt x="2354" y="104"/>
                    <a:pt x="456" y="104"/>
                    <a:pt x="140" y="3589"/>
                  </a:cubicBezTo>
                  <a:lnTo>
                    <a:pt x="140" y="15945"/>
                  </a:lnTo>
                  <a:cubicBezTo>
                    <a:pt x="140" y="209525"/>
                    <a:pt x="34618" y="322948"/>
                    <a:pt x="44424" y="354947"/>
                  </a:cubicBezTo>
                  <a:cubicBezTo>
                    <a:pt x="65933" y="425282"/>
                    <a:pt x="101044" y="499419"/>
                    <a:pt x="153869" y="564684"/>
                  </a:cubicBezTo>
                  <a:cubicBezTo>
                    <a:pt x="158613" y="570387"/>
                    <a:pt x="159879" y="571971"/>
                    <a:pt x="161144" y="572605"/>
                  </a:cubicBezTo>
                  <a:cubicBezTo>
                    <a:pt x="161776" y="572922"/>
                    <a:pt x="162093" y="573239"/>
                    <a:pt x="167154" y="573239"/>
                  </a:cubicBezTo>
                  <a:cubicBezTo>
                    <a:pt x="172215" y="573239"/>
                    <a:pt x="174429" y="573239"/>
                    <a:pt x="174429" y="570070"/>
                  </a:cubicBezTo>
                  <a:cubicBezTo>
                    <a:pt x="174429" y="569437"/>
                    <a:pt x="174429" y="568803"/>
                    <a:pt x="172531" y="565952"/>
                  </a:cubicBezTo>
                  <a:cubicBezTo>
                    <a:pt x="67199" y="419579"/>
                    <a:pt x="35567" y="243425"/>
                    <a:pt x="35251" y="4540"/>
                  </a:cubicBezTo>
                  <a:cubicBezTo>
                    <a:pt x="35251" y="104"/>
                    <a:pt x="33353" y="104"/>
                    <a:pt x="26394" y="104"/>
                  </a:cubicBezTo>
                  <a:lnTo>
                    <a:pt x="8997" y="1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65BD5D9-9D67-FF4C-8358-3B6D1E3B96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289886" y="5065092"/>
              <a:ext cx="193267" cy="12672"/>
            </a:xfrm>
            <a:custGeom>
              <a:avLst/>
              <a:gdLst>
                <a:gd name="connsiteX0" fmla="*/ 182346 w 193267"/>
                <a:gd name="connsiteY0" fmla="*/ 12755 h 12672"/>
                <a:gd name="connsiteX1" fmla="*/ 193417 w 193267"/>
                <a:gd name="connsiteY1" fmla="*/ 6419 h 12672"/>
                <a:gd name="connsiteX2" fmla="*/ 182346 w 193267"/>
                <a:gd name="connsiteY2" fmla="*/ 82 h 12672"/>
                <a:gd name="connsiteX3" fmla="*/ 11220 w 193267"/>
                <a:gd name="connsiteY3" fmla="*/ 82 h 12672"/>
                <a:gd name="connsiteX4" fmla="*/ 149 w 193267"/>
                <a:gd name="connsiteY4" fmla="*/ 6419 h 12672"/>
                <a:gd name="connsiteX5" fmla="*/ 11220 w 193267"/>
                <a:gd name="connsiteY5" fmla="*/ 12755 h 12672"/>
                <a:gd name="connsiteX6" fmla="*/ 182346 w 193267"/>
                <a:gd name="connsiteY6" fmla="*/ 12755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346" y="12755"/>
                  </a:moveTo>
                  <a:cubicBezTo>
                    <a:pt x="187723" y="12755"/>
                    <a:pt x="193417" y="12755"/>
                    <a:pt x="193417" y="6419"/>
                  </a:cubicBezTo>
                  <a:cubicBezTo>
                    <a:pt x="193417" y="82"/>
                    <a:pt x="187723" y="82"/>
                    <a:pt x="182346" y="82"/>
                  </a:cubicBezTo>
                  <a:lnTo>
                    <a:pt x="11220" y="82"/>
                  </a:lnTo>
                  <a:cubicBezTo>
                    <a:pt x="5842" y="82"/>
                    <a:pt x="149" y="82"/>
                    <a:pt x="149" y="6419"/>
                  </a:cubicBezTo>
                  <a:cubicBezTo>
                    <a:pt x="149" y="12755"/>
                    <a:pt x="5842" y="12755"/>
                    <a:pt x="11220" y="12755"/>
                  </a:cubicBezTo>
                  <a:lnTo>
                    <a:pt x="182346" y="1275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2332D3F-B88E-2B29-F160-251305389EE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521991" y="4939630"/>
              <a:ext cx="133168" cy="217974"/>
            </a:xfrm>
            <a:custGeom>
              <a:avLst/>
              <a:gdLst>
                <a:gd name="connsiteX0" fmla="*/ 133325 w 133168"/>
                <a:gd name="connsiteY0" fmla="*/ 109703 h 217974"/>
                <a:gd name="connsiteX1" fmla="*/ 120672 w 133168"/>
                <a:gd name="connsiteY1" fmla="*/ 35566 h 217974"/>
                <a:gd name="connsiteX2" fmla="*/ 66899 w 133168"/>
                <a:gd name="connsiteY2" fmla="*/ 82 h 217974"/>
                <a:gd name="connsiteX3" fmla="*/ 11860 w 133168"/>
                <a:gd name="connsiteY3" fmla="*/ 37784 h 217974"/>
                <a:gd name="connsiteX4" fmla="*/ 157 w 133168"/>
                <a:gd name="connsiteY4" fmla="*/ 109703 h 217974"/>
                <a:gd name="connsiteX5" fmla="*/ 14391 w 133168"/>
                <a:gd name="connsiteY5" fmla="*/ 186058 h 217974"/>
                <a:gd name="connsiteX6" fmla="*/ 66582 w 133168"/>
                <a:gd name="connsiteY6" fmla="*/ 218057 h 217974"/>
                <a:gd name="connsiteX7" fmla="*/ 121621 w 133168"/>
                <a:gd name="connsiteY7" fmla="*/ 181305 h 217974"/>
                <a:gd name="connsiteX8" fmla="*/ 133325 w 133168"/>
                <a:gd name="connsiteY8" fmla="*/ 109703 h 217974"/>
                <a:gd name="connsiteX9" fmla="*/ 66582 w 133168"/>
                <a:gd name="connsiteY9" fmla="*/ 211087 h 217974"/>
                <a:gd name="connsiteX10" fmla="*/ 29890 w 133168"/>
                <a:gd name="connsiteY10" fmla="*/ 172751 h 217974"/>
                <a:gd name="connsiteX11" fmla="*/ 26411 w 133168"/>
                <a:gd name="connsiteY11" fmla="*/ 105901 h 217974"/>
                <a:gd name="connsiteX12" fmla="*/ 28941 w 133168"/>
                <a:gd name="connsiteY12" fmla="*/ 47606 h 217974"/>
                <a:gd name="connsiteX13" fmla="*/ 66582 w 133168"/>
                <a:gd name="connsiteY13" fmla="*/ 7052 h 217974"/>
                <a:gd name="connsiteX14" fmla="*/ 103907 w 133168"/>
                <a:gd name="connsiteY14" fmla="*/ 44121 h 217974"/>
                <a:gd name="connsiteX15" fmla="*/ 107071 w 133168"/>
                <a:gd name="connsiteY15" fmla="*/ 105901 h 217974"/>
                <a:gd name="connsiteX16" fmla="*/ 103591 w 133168"/>
                <a:gd name="connsiteY16" fmla="*/ 171484 h 217974"/>
                <a:gd name="connsiteX17" fmla="*/ 66582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25" y="109703"/>
                  </a:moveTo>
                  <a:cubicBezTo>
                    <a:pt x="133325" y="84357"/>
                    <a:pt x="131743" y="59011"/>
                    <a:pt x="120672" y="35566"/>
                  </a:cubicBezTo>
                  <a:cubicBezTo>
                    <a:pt x="106122" y="5151"/>
                    <a:pt x="80184" y="82"/>
                    <a:pt x="66899" y="82"/>
                  </a:cubicBezTo>
                  <a:cubicBezTo>
                    <a:pt x="47920" y="82"/>
                    <a:pt x="24829" y="8319"/>
                    <a:pt x="11860" y="37784"/>
                  </a:cubicBezTo>
                  <a:cubicBezTo>
                    <a:pt x="1738" y="59645"/>
                    <a:pt x="157" y="84357"/>
                    <a:pt x="157" y="109703"/>
                  </a:cubicBezTo>
                  <a:cubicBezTo>
                    <a:pt x="157" y="133465"/>
                    <a:pt x="1422" y="161979"/>
                    <a:pt x="14391" y="186058"/>
                  </a:cubicBezTo>
                  <a:cubicBezTo>
                    <a:pt x="27992" y="211721"/>
                    <a:pt x="51083" y="218057"/>
                    <a:pt x="66582" y="218057"/>
                  </a:cubicBezTo>
                  <a:cubicBezTo>
                    <a:pt x="83663" y="218057"/>
                    <a:pt x="107703" y="211404"/>
                    <a:pt x="121621" y="181305"/>
                  </a:cubicBezTo>
                  <a:cubicBezTo>
                    <a:pt x="131743" y="159445"/>
                    <a:pt x="133325" y="134732"/>
                    <a:pt x="133325" y="109703"/>
                  </a:cubicBezTo>
                  <a:close/>
                  <a:moveTo>
                    <a:pt x="66582" y="211087"/>
                  </a:moveTo>
                  <a:cubicBezTo>
                    <a:pt x="54246" y="211087"/>
                    <a:pt x="35584" y="203166"/>
                    <a:pt x="29890" y="172751"/>
                  </a:cubicBezTo>
                  <a:cubicBezTo>
                    <a:pt x="26411" y="153742"/>
                    <a:pt x="26411" y="124594"/>
                    <a:pt x="26411" y="105901"/>
                  </a:cubicBezTo>
                  <a:cubicBezTo>
                    <a:pt x="26411" y="85625"/>
                    <a:pt x="26411" y="64714"/>
                    <a:pt x="28941" y="47606"/>
                  </a:cubicBezTo>
                  <a:cubicBezTo>
                    <a:pt x="34951" y="9904"/>
                    <a:pt x="58675" y="7052"/>
                    <a:pt x="66582" y="7052"/>
                  </a:cubicBezTo>
                  <a:cubicBezTo>
                    <a:pt x="77021" y="7052"/>
                    <a:pt x="97898" y="12755"/>
                    <a:pt x="103907" y="44121"/>
                  </a:cubicBezTo>
                  <a:cubicBezTo>
                    <a:pt x="107071" y="61863"/>
                    <a:pt x="107071" y="85941"/>
                    <a:pt x="107071" y="105901"/>
                  </a:cubicBezTo>
                  <a:cubicBezTo>
                    <a:pt x="107071" y="129663"/>
                    <a:pt x="107071" y="151207"/>
                    <a:pt x="103591" y="171484"/>
                  </a:cubicBezTo>
                  <a:cubicBezTo>
                    <a:pt x="98846" y="201582"/>
                    <a:pt x="80817" y="211087"/>
                    <a:pt x="66582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4516604-4147-0B65-50BE-E2C333899D0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695015" y="5117051"/>
              <a:ext cx="33529" cy="33583"/>
            </a:xfrm>
            <a:custGeom>
              <a:avLst/>
              <a:gdLst>
                <a:gd name="connsiteX0" fmla="*/ 33691 w 33529"/>
                <a:gd name="connsiteY0" fmla="*/ 16874 h 33583"/>
                <a:gd name="connsiteX1" fmla="*/ 16926 w 33529"/>
                <a:gd name="connsiteY1" fmla="*/ 82 h 33583"/>
                <a:gd name="connsiteX2" fmla="*/ 162 w 33529"/>
                <a:gd name="connsiteY2" fmla="*/ 16874 h 33583"/>
                <a:gd name="connsiteX3" fmla="*/ 16926 w 33529"/>
                <a:gd name="connsiteY3" fmla="*/ 33665 h 33583"/>
                <a:gd name="connsiteX4" fmla="*/ 33691 w 33529"/>
                <a:gd name="connsiteY4" fmla="*/ 16874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691" y="16874"/>
                  </a:moveTo>
                  <a:cubicBezTo>
                    <a:pt x="33691" y="7686"/>
                    <a:pt x="26099" y="82"/>
                    <a:pt x="16926" y="82"/>
                  </a:cubicBezTo>
                  <a:cubicBezTo>
                    <a:pt x="7753" y="82"/>
                    <a:pt x="162" y="7686"/>
                    <a:pt x="162" y="16874"/>
                  </a:cubicBezTo>
                  <a:cubicBezTo>
                    <a:pt x="162" y="26062"/>
                    <a:pt x="7753" y="33665"/>
                    <a:pt x="16926" y="33665"/>
                  </a:cubicBezTo>
                  <a:cubicBezTo>
                    <a:pt x="26099" y="33665"/>
                    <a:pt x="33691" y="26062"/>
                    <a:pt x="33691" y="168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424BCD6-7E10-447B-E739-3CFB55766E8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68013" y="4939630"/>
              <a:ext cx="133168" cy="217974"/>
            </a:xfrm>
            <a:custGeom>
              <a:avLst/>
              <a:gdLst>
                <a:gd name="connsiteX0" fmla="*/ 133332 w 133168"/>
                <a:gd name="connsiteY0" fmla="*/ 109703 h 217974"/>
                <a:gd name="connsiteX1" fmla="*/ 120680 w 133168"/>
                <a:gd name="connsiteY1" fmla="*/ 35566 h 217974"/>
                <a:gd name="connsiteX2" fmla="*/ 66906 w 133168"/>
                <a:gd name="connsiteY2" fmla="*/ 82 h 217974"/>
                <a:gd name="connsiteX3" fmla="*/ 11868 w 133168"/>
                <a:gd name="connsiteY3" fmla="*/ 37784 h 217974"/>
                <a:gd name="connsiteX4" fmla="*/ 164 w 133168"/>
                <a:gd name="connsiteY4" fmla="*/ 109703 h 217974"/>
                <a:gd name="connsiteX5" fmla="*/ 14398 w 133168"/>
                <a:gd name="connsiteY5" fmla="*/ 186058 h 217974"/>
                <a:gd name="connsiteX6" fmla="*/ 66590 w 133168"/>
                <a:gd name="connsiteY6" fmla="*/ 218057 h 217974"/>
                <a:gd name="connsiteX7" fmla="*/ 121629 w 133168"/>
                <a:gd name="connsiteY7" fmla="*/ 181305 h 217974"/>
                <a:gd name="connsiteX8" fmla="*/ 133332 w 133168"/>
                <a:gd name="connsiteY8" fmla="*/ 109703 h 217974"/>
                <a:gd name="connsiteX9" fmla="*/ 66590 w 133168"/>
                <a:gd name="connsiteY9" fmla="*/ 211087 h 217974"/>
                <a:gd name="connsiteX10" fmla="*/ 29898 w 133168"/>
                <a:gd name="connsiteY10" fmla="*/ 172751 h 217974"/>
                <a:gd name="connsiteX11" fmla="*/ 26418 w 133168"/>
                <a:gd name="connsiteY11" fmla="*/ 105901 h 217974"/>
                <a:gd name="connsiteX12" fmla="*/ 28949 w 133168"/>
                <a:gd name="connsiteY12" fmla="*/ 47606 h 217974"/>
                <a:gd name="connsiteX13" fmla="*/ 66590 w 133168"/>
                <a:gd name="connsiteY13" fmla="*/ 7052 h 217974"/>
                <a:gd name="connsiteX14" fmla="*/ 103915 w 133168"/>
                <a:gd name="connsiteY14" fmla="*/ 44121 h 217974"/>
                <a:gd name="connsiteX15" fmla="*/ 107078 w 133168"/>
                <a:gd name="connsiteY15" fmla="*/ 105901 h 217974"/>
                <a:gd name="connsiteX16" fmla="*/ 103599 w 133168"/>
                <a:gd name="connsiteY16" fmla="*/ 171484 h 217974"/>
                <a:gd name="connsiteX17" fmla="*/ 66590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03"/>
                  </a:moveTo>
                  <a:cubicBezTo>
                    <a:pt x="133332" y="84357"/>
                    <a:pt x="131751" y="59011"/>
                    <a:pt x="120680" y="35566"/>
                  </a:cubicBezTo>
                  <a:cubicBezTo>
                    <a:pt x="106129" y="5151"/>
                    <a:pt x="80192" y="82"/>
                    <a:pt x="66906" y="82"/>
                  </a:cubicBezTo>
                  <a:cubicBezTo>
                    <a:pt x="47928" y="82"/>
                    <a:pt x="24837" y="8319"/>
                    <a:pt x="11868" y="37784"/>
                  </a:cubicBezTo>
                  <a:cubicBezTo>
                    <a:pt x="1746" y="59645"/>
                    <a:pt x="164" y="84357"/>
                    <a:pt x="164" y="109703"/>
                  </a:cubicBezTo>
                  <a:cubicBezTo>
                    <a:pt x="164" y="133465"/>
                    <a:pt x="1430" y="161979"/>
                    <a:pt x="14398" y="186058"/>
                  </a:cubicBezTo>
                  <a:cubicBezTo>
                    <a:pt x="28000" y="211721"/>
                    <a:pt x="51091" y="218057"/>
                    <a:pt x="66590" y="218057"/>
                  </a:cubicBezTo>
                  <a:cubicBezTo>
                    <a:pt x="83671" y="218057"/>
                    <a:pt x="107711" y="211404"/>
                    <a:pt x="121629" y="181305"/>
                  </a:cubicBezTo>
                  <a:cubicBezTo>
                    <a:pt x="131751" y="159445"/>
                    <a:pt x="133332" y="134732"/>
                    <a:pt x="133332" y="109703"/>
                  </a:cubicBezTo>
                  <a:close/>
                  <a:moveTo>
                    <a:pt x="66590" y="211087"/>
                  </a:moveTo>
                  <a:cubicBezTo>
                    <a:pt x="54254" y="211087"/>
                    <a:pt x="35591" y="203166"/>
                    <a:pt x="29898" y="172751"/>
                  </a:cubicBezTo>
                  <a:cubicBezTo>
                    <a:pt x="26418" y="153742"/>
                    <a:pt x="26418" y="124594"/>
                    <a:pt x="26418" y="105901"/>
                  </a:cubicBezTo>
                  <a:cubicBezTo>
                    <a:pt x="26418" y="85625"/>
                    <a:pt x="26418" y="64714"/>
                    <a:pt x="28949" y="47606"/>
                  </a:cubicBezTo>
                  <a:cubicBezTo>
                    <a:pt x="34959" y="9904"/>
                    <a:pt x="58682" y="7052"/>
                    <a:pt x="66590" y="7052"/>
                  </a:cubicBezTo>
                  <a:cubicBezTo>
                    <a:pt x="77029" y="7052"/>
                    <a:pt x="97905" y="12755"/>
                    <a:pt x="103915" y="44121"/>
                  </a:cubicBezTo>
                  <a:cubicBezTo>
                    <a:pt x="107078" y="61863"/>
                    <a:pt x="107078" y="85941"/>
                    <a:pt x="107078" y="105901"/>
                  </a:cubicBezTo>
                  <a:cubicBezTo>
                    <a:pt x="107078" y="129663"/>
                    <a:pt x="107078" y="151207"/>
                    <a:pt x="103599" y="171484"/>
                  </a:cubicBezTo>
                  <a:cubicBezTo>
                    <a:pt x="98854" y="201582"/>
                    <a:pt x="80824" y="211087"/>
                    <a:pt x="66590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09F4E1D-2517-2661-346A-DFF810BB6CA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929650" y="4939630"/>
              <a:ext cx="126209" cy="217974"/>
            </a:xfrm>
            <a:custGeom>
              <a:avLst/>
              <a:gdLst>
                <a:gd name="connsiteX0" fmla="*/ 126378 w 126209"/>
                <a:gd name="connsiteY0" fmla="*/ 147405 h 217974"/>
                <a:gd name="connsiteX1" fmla="*/ 66279 w 126209"/>
                <a:gd name="connsiteY1" fmla="*/ 78021 h 217974"/>
                <a:gd name="connsiteX2" fmla="*/ 26107 w 126209"/>
                <a:gd name="connsiteY2" fmla="*/ 94179 h 217974"/>
                <a:gd name="connsiteX3" fmla="*/ 26107 w 126209"/>
                <a:gd name="connsiteY3" fmla="*/ 32398 h 217974"/>
                <a:gd name="connsiteX4" fmla="*/ 52994 w 126209"/>
                <a:gd name="connsiteY4" fmla="*/ 36517 h 217974"/>
                <a:gd name="connsiteX5" fmla="*/ 114042 w 126209"/>
                <a:gd name="connsiteY5" fmla="*/ 3567 h 217974"/>
                <a:gd name="connsiteX6" fmla="*/ 110879 w 126209"/>
                <a:gd name="connsiteY6" fmla="*/ 82 h 217974"/>
                <a:gd name="connsiteX7" fmla="*/ 108349 w 126209"/>
                <a:gd name="connsiteY7" fmla="*/ 1033 h 217974"/>
                <a:gd name="connsiteX8" fmla="*/ 65330 w 126209"/>
                <a:gd name="connsiteY8" fmla="*/ 10220 h 217974"/>
                <a:gd name="connsiteX9" fmla="*/ 23260 w 126209"/>
                <a:gd name="connsiteY9" fmla="*/ 1349 h 217974"/>
                <a:gd name="connsiteX10" fmla="*/ 19464 w 126209"/>
                <a:gd name="connsiteY10" fmla="*/ 399 h 217974"/>
                <a:gd name="connsiteX11" fmla="*/ 16301 w 126209"/>
                <a:gd name="connsiteY11" fmla="*/ 8003 h 217974"/>
                <a:gd name="connsiteX12" fmla="*/ 16301 w 126209"/>
                <a:gd name="connsiteY12" fmla="*/ 101783 h 217974"/>
                <a:gd name="connsiteX13" fmla="*/ 20730 w 126209"/>
                <a:gd name="connsiteY13" fmla="*/ 110020 h 217974"/>
                <a:gd name="connsiteX14" fmla="*/ 24842 w 126209"/>
                <a:gd name="connsiteY14" fmla="*/ 107169 h 217974"/>
                <a:gd name="connsiteX15" fmla="*/ 65646 w 126209"/>
                <a:gd name="connsiteY15" fmla="*/ 84991 h 217974"/>
                <a:gd name="connsiteX16" fmla="*/ 92533 w 126209"/>
                <a:gd name="connsiteY16" fmla="*/ 105268 h 217974"/>
                <a:gd name="connsiteX17" fmla="*/ 98227 w 126209"/>
                <a:gd name="connsiteY17" fmla="*/ 145188 h 217974"/>
                <a:gd name="connsiteX18" fmla="*/ 90635 w 126209"/>
                <a:gd name="connsiteY18" fmla="*/ 188592 h 217974"/>
                <a:gd name="connsiteX19" fmla="*/ 56789 w 126209"/>
                <a:gd name="connsiteY19" fmla="*/ 209186 h 217974"/>
                <a:gd name="connsiteX20" fmla="*/ 10291 w 126209"/>
                <a:gd name="connsiteY20" fmla="*/ 173702 h 217974"/>
                <a:gd name="connsiteX21" fmla="*/ 15669 w 126209"/>
                <a:gd name="connsiteY21" fmla="*/ 174335 h 217974"/>
                <a:gd name="connsiteX22" fmla="*/ 31484 w 126209"/>
                <a:gd name="connsiteY22" fmla="*/ 158811 h 217974"/>
                <a:gd name="connsiteX23" fmla="*/ 15669 w 126209"/>
                <a:gd name="connsiteY23" fmla="*/ 143287 h 217974"/>
                <a:gd name="connsiteX24" fmla="*/ 169 w 126209"/>
                <a:gd name="connsiteY24" fmla="*/ 160078 h 217974"/>
                <a:gd name="connsiteX25" fmla="*/ 57422 w 126209"/>
                <a:gd name="connsiteY25" fmla="*/ 218057 h 217974"/>
                <a:gd name="connsiteX26" fmla="*/ 126378 w 126209"/>
                <a:gd name="connsiteY26" fmla="*/ 147405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378" y="147405"/>
                  </a:moveTo>
                  <a:cubicBezTo>
                    <a:pt x="126378" y="109703"/>
                    <a:pt x="100441" y="78021"/>
                    <a:pt x="66279" y="78021"/>
                  </a:cubicBezTo>
                  <a:cubicBezTo>
                    <a:pt x="51096" y="78021"/>
                    <a:pt x="37494" y="83090"/>
                    <a:pt x="26107" y="94179"/>
                  </a:cubicBezTo>
                  <a:lnTo>
                    <a:pt x="26107" y="32398"/>
                  </a:lnTo>
                  <a:cubicBezTo>
                    <a:pt x="32433" y="34299"/>
                    <a:pt x="42872" y="36517"/>
                    <a:pt x="52994" y="36517"/>
                  </a:cubicBezTo>
                  <a:cubicBezTo>
                    <a:pt x="91900" y="36517"/>
                    <a:pt x="114042" y="7686"/>
                    <a:pt x="114042" y="3567"/>
                  </a:cubicBezTo>
                  <a:cubicBezTo>
                    <a:pt x="114042" y="1666"/>
                    <a:pt x="113093" y="82"/>
                    <a:pt x="110879" y="82"/>
                  </a:cubicBezTo>
                  <a:cubicBezTo>
                    <a:pt x="110563" y="82"/>
                    <a:pt x="109930" y="82"/>
                    <a:pt x="108349" y="1033"/>
                  </a:cubicBezTo>
                  <a:cubicBezTo>
                    <a:pt x="102022" y="3884"/>
                    <a:pt x="86523" y="10220"/>
                    <a:pt x="65330" y="10220"/>
                  </a:cubicBezTo>
                  <a:cubicBezTo>
                    <a:pt x="52677" y="10220"/>
                    <a:pt x="38127" y="8003"/>
                    <a:pt x="23260" y="1349"/>
                  </a:cubicBezTo>
                  <a:cubicBezTo>
                    <a:pt x="20730" y="399"/>
                    <a:pt x="20097" y="399"/>
                    <a:pt x="19464" y="399"/>
                  </a:cubicBezTo>
                  <a:cubicBezTo>
                    <a:pt x="16301" y="399"/>
                    <a:pt x="16301" y="2933"/>
                    <a:pt x="16301" y="8003"/>
                  </a:cubicBezTo>
                  <a:lnTo>
                    <a:pt x="16301" y="101783"/>
                  </a:lnTo>
                  <a:cubicBezTo>
                    <a:pt x="16301" y="107485"/>
                    <a:pt x="16301" y="110020"/>
                    <a:pt x="20730" y="110020"/>
                  </a:cubicBezTo>
                  <a:cubicBezTo>
                    <a:pt x="22944" y="110020"/>
                    <a:pt x="23576" y="109070"/>
                    <a:pt x="24842" y="107169"/>
                  </a:cubicBezTo>
                  <a:cubicBezTo>
                    <a:pt x="28321" y="102099"/>
                    <a:pt x="40025" y="84991"/>
                    <a:pt x="65646" y="84991"/>
                  </a:cubicBezTo>
                  <a:cubicBezTo>
                    <a:pt x="82095" y="84991"/>
                    <a:pt x="90002" y="99565"/>
                    <a:pt x="92533" y="105268"/>
                  </a:cubicBezTo>
                  <a:cubicBezTo>
                    <a:pt x="97594" y="116990"/>
                    <a:pt x="98227" y="129346"/>
                    <a:pt x="98227" y="145188"/>
                  </a:cubicBezTo>
                  <a:cubicBezTo>
                    <a:pt x="98227" y="156276"/>
                    <a:pt x="98227" y="175286"/>
                    <a:pt x="90635" y="188592"/>
                  </a:cubicBezTo>
                  <a:cubicBezTo>
                    <a:pt x="83043" y="200949"/>
                    <a:pt x="71340" y="209186"/>
                    <a:pt x="56789" y="209186"/>
                  </a:cubicBezTo>
                  <a:cubicBezTo>
                    <a:pt x="33699" y="209186"/>
                    <a:pt x="15669" y="192394"/>
                    <a:pt x="10291" y="173702"/>
                  </a:cubicBezTo>
                  <a:cubicBezTo>
                    <a:pt x="11240" y="174018"/>
                    <a:pt x="12189" y="174335"/>
                    <a:pt x="15669" y="174335"/>
                  </a:cubicBezTo>
                  <a:cubicBezTo>
                    <a:pt x="26107" y="174335"/>
                    <a:pt x="31484" y="166415"/>
                    <a:pt x="31484" y="158811"/>
                  </a:cubicBezTo>
                  <a:cubicBezTo>
                    <a:pt x="31484" y="151207"/>
                    <a:pt x="26107" y="143287"/>
                    <a:pt x="15669" y="143287"/>
                  </a:cubicBezTo>
                  <a:cubicBezTo>
                    <a:pt x="11240" y="143287"/>
                    <a:pt x="169" y="145504"/>
                    <a:pt x="169" y="160078"/>
                  </a:cubicBezTo>
                  <a:cubicBezTo>
                    <a:pt x="169" y="187325"/>
                    <a:pt x="21995" y="218057"/>
                    <a:pt x="57422" y="218057"/>
                  </a:cubicBezTo>
                  <a:cubicBezTo>
                    <a:pt x="94114" y="218057"/>
                    <a:pt x="126378" y="187642"/>
                    <a:pt x="126378" y="14740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B46EB794-099A-CD79-4175-3D674302BB8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085277" y="4939630"/>
              <a:ext cx="131270" cy="217974"/>
            </a:xfrm>
            <a:custGeom>
              <a:avLst/>
              <a:gdLst>
                <a:gd name="connsiteX0" fmla="*/ 102976 w 131270"/>
                <a:gd name="connsiteY0" fmla="*/ 110337 h 217974"/>
                <a:gd name="connsiteX1" fmla="*/ 102976 w 131270"/>
                <a:gd name="connsiteY1" fmla="*/ 120475 h 217974"/>
                <a:gd name="connsiteX2" fmla="*/ 51733 w 131270"/>
                <a:gd name="connsiteY2" fmla="*/ 209186 h 217974"/>
                <a:gd name="connsiteX3" fmla="*/ 20735 w 131270"/>
                <a:gd name="connsiteY3" fmla="*/ 197780 h 217974"/>
                <a:gd name="connsiteX4" fmla="*/ 37183 w 131270"/>
                <a:gd name="connsiteY4" fmla="*/ 183206 h 217974"/>
                <a:gd name="connsiteX5" fmla="*/ 22633 w 131270"/>
                <a:gd name="connsiteY5" fmla="*/ 168632 h 217974"/>
                <a:gd name="connsiteX6" fmla="*/ 8082 w 131270"/>
                <a:gd name="connsiteY6" fmla="*/ 183840 h 217974"/>
                <a:gd name="connsiteX7" fmla="*/ 52050 w 131270"/>
                <a:gd name="connsiteY7" fmla="*/ 218057 h 217974"/>
                <a:gd name="connsiteX8" fmla="*/ 131444 w 131270"/>
                <a:gd name="connsiteY8" fmla="*/ 106852 h 217974"/>
                <a:gd name="connsiteX9" fmla="*/ 66916 w 131270"/>
                <a:gd name="connsiteY9" fmla="*/ 82 h 217974"/>
                <a:gd name="connsiteX10" fmla="*/ 20418 w 131270"/>
                <a:gd name="connsiteY10" fmla="*/ 20042 h 217974"/>
                <a:gd name="connsiteX11" fmla="*/ 174 w 131270"/>
                <a:gd name="connsiteY11" fmla="*/ 71367 h 217974"/>
                <a:gd name="connsiteX12" fmla="*/ 63437 w 131270"/>
                <a:gd name="connsiteY12" fmla="*/ 142019 h 217974"/>
                <a:gd name="connsiteX13" fmla="*/ 102976 w 131270"/>
                <a:gd name="connsiteY13" fmla="*/ 110337 h 217974"/>
                <a:gd name="connsiteX14" fmla="*/ 63753 w 131270"/>
                <a:gd name="connsiteY14" fmla="*/ 134732 h 217974"/>
                <a:gd name="connsiteX15" fmla="*/ 34336 w 131270"/>
                <a:gd name="connsiteY15" fmla="*/ 114772 h 217974"/>
                <a:gd name="connsiteX16" fmla="*/ 28642 w 131270"/>
                <a:gd name="connsiteY16" fmla="*/ 71684 h 217974"/>
                <a:gd name="connsiteX17" fmla="*/ 35285 w 131270"/>
                <a:gd name="connsiteY17" fmla="*/ 27963 h 217974"/>
                <a:gd name="connsiteX18" fmla="*/ 66916 w 131270"/>
                <a:gd name="connsiteY18" fmla="*/ 8003 h 217974"/>
                <a:gd name="connsiteX19" fmla="*/ 97283 w 131270"/>
                <a:gd name="connsiteY19" fmla="*/ 33032 h 217974"/>
                <a:gd name="connsiteX20" fmla="*/ 102344 w 131270"/>
                <a:gd name="connsiteY20" fmla="*/ 77704 h 217974"/>
                <a:gd name="connsiteX21" fmla="*/ 63753 w 131270"/>
                <a:gd name="connsiteY21" fmla="*/ 13473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2976" y="110337"/>
                  </a:moveTo>
                  <a:lnTo>
                    <a:pt x="102976" y="120475"/>
                  </a:lnTo>
                  <a:cubicBezTo>
                    <a:pt x="102976" y="194612"/>
                    <a:pt x="70080" y="209186"/>
                    <a:pt x="51733" y="209186"/>
                  </a:cubicBezTo>
                  <a:cubicBezTo>
                    <a:pt x="46356" y="209186"/>
                    <a:pt x="29275" y="208552"/>
                    <a:pt x="20735" y="197780"/>
                  </a:cubicBezTo>
                  <a:cubicBezTo>
                    <a:pt x="34652" y="197780"/>
                    <a:pt x="37183" y="188592"/>
                    <a:pt x="37183" y="183206"/>
                  </a:cubicBezTo>
                  <a:cubicBezTo>
                    <a:pt x="37183" y="173385"/>
                    <a:pt x="29591" y="168632"/>
                    <a:pt x="22633" y="168632"/>
                  </a:cubicBezTo>
                  <a:cubicBezTo>
                    <a:pt x="17571" y="168632"/>
                    <a:pt x="8082" y="171484"/>
                    <a:pt x="8082" y="183840"/>
                  </a:cubicBezTo>
                  <a:cubicBezTo>
                    <a:pt x="8082" y="205067"/>
                    <a:pt x="25163" y="218057"/>
                    <a:pt x="52050" y="218057"/>
                  </a:cubicBezTo>
                  <a:cubicBezTo>
                    <a:pt x="92854" y="218057"/>
                    <a:pt x="131444" y="174969"/>
                    <a:pt x="131444" y="106852"/>
                  </a:cubicBezTo>
                  <a:cubicBezTo>
                    <a:pt x="131444" y="21626"/>
                    <a:pt x="95068" y="82"/>
                    <a:pt x="66916" y="82"/>
                  </a:cubicBezTo>
                  <a:cubicBezTo>
                    <a:pt x="49519" y="82"/>
                    <a:pt x="34020" y="5785"/>
                    <a:pt x="20418" y="20042"/>
                  </a:cubicBezTo>
                  <a:cubicBezTo>
                    <a:pt x="7449" y="34299"/>
                    <a:pt x="174" y="47606"/>
                    <a:pt x="174" y="71367"/>
                  </a:cubicBezTo>
                  <a:cubicBezTo>
                    <a:pt x="174" y="110971"/>
                    <a:pt x="28010" y="142019"/>
                    <a:pt x="63437" y="142019"/>
                  </a:cubicBezTo>
                  <a:cubicBezTo>
                    <a:pt x="82732" y="142019"/>
                    <a:pt x="95701" y="128713"/>
                    <a:pt x="102976" y="110337"/>
                  </a:cubicBezTo>
                  <a:close/>
                  <a:moveTo>
                    <a:pt x="63753" y="134732"/>
                  </a:moveTo>
                  <a:cubicBezTo>
                    <a:pt x="58692" y="134732"/>
                    <a:pt x="44142" y="134732"/>
                    <a:pt x="34336" y="114772"/>
                  </a:cubicBezTo>
                  <a:cubicBezTo>
                    <a:pt x="28642" y="103050"/>
                    <a:pt x="28642" y="87209"/>
                    <a:pt x="28642" y="71684"/>
                  </a:cubicBezTo>
                  <a:cubicBezTo>
                    <a:pt x="28642" y="54576"/>
                    <a:pt x="28642" y="39685"/>
                    <a:pt x="35285" y="27963"/>
                  </a:cubicBezTo>
                  <a:cubicBezTo>
                    <a:pt x="43826" y="12121"/>
                    <a:pt x="55845" y="8003"/>
                    <a:pt x="66916" y="8003"/>
                  </a:cubicBezTo>
                  <a:cubicBezTo>
                    <a:pt x="81467" y="8003"/>
                    <a:pt x="91905" y="18775"/>
                    <a:pt x="97283" y="33032"/>
                  </a:cubicBezTo>
                  <a:cubicBezTo>
                    <a:pt x="101078" y="43170"/>
                    <a:pt x="102344" y="63130"/>
                    <a:pt x="102344" y="77704"/>
                  </a:cubicBezTo>
                  <a:cubicBezTo>
                    <a:pt x="102344" y="104000"/>
                    <a:pt x="91589" y="134732"/>
                    <a:pt x="63753" y="13473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BA44AD72-74BB-B331-66DC-0C8FC1511A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43435" y="4939630"/>
              <a:ext cx="131270" cy="217974"/>
            </a:xfrm>
            <a:custGeom>
              <a:avLst/>
              <a:gdLst>
                <a:gd name="connsiteX0" fmla="*/ 38453 w 131270"/>
                <a:gd name="connsiteY0" fmla="*/ 66298 h 217974"/>
                <a:gd name="connsiteX1" fmla="*/ 22637 w 131270"/>
                <a:gd name="connsiteY1" fmla="*/ 40636 h 217974"/>
                <a:gd name="connsiteX2" fmla="*/ 65656 w 131270"/>
                <a:gd name="connsiteY2" fmla="*/ 8003 h 217974"/>
                <a:gd name="connsiteX3" fmla="*/ 108991 w 131270"/>
                <a:gd name="connsiteY3" fmla="*/ 47289 h 217974"/>
                <a:gd name="connsiteX4" fmla="*/ 77676 w 131270"/>
                <a:gd name="connsiteY4" fmla="*/ 91644 h 217974"/>
                <a:gd name="connsiteX5" fmla="*/ 38453 w 131270"/>
                <a:gd name="connsiteY5" fmla="*/ 66298 h 217974"/>
                <a:gd name="connsiteX6" fmla="*/ 84635 w 131270"/>
                <a:gd name="connsiteY6" fmla="*/ 96397 h 217974"/>
                <a:gd name="connsiteX7" fmla="*/ 122909 w 131270"/>
                <a:gd name="connsiteY7" fmla="*/ 47289 h 217974"/>
                <a:gd name="connsiteX8" fmla="*/ 65972 w 131270"/>
                <a:gd name="connsiteY8" fmla="*/ 82 h 217974"/>
                <a:gd name="connsiteX9" fmla="*/ 8720 w 131270"/>
                <a:gd name="connsiteY9" fmla="*/ 52992 h 217974"/>
                <a:gd name="connsiteX10" fmla="*/ 22637 w 131270"/>
                <a:gd name="connsiteY10" fmla="*/ 87842 h 217974"/>
                <a:gd name="connsiteX11" fmla="*/ 45728 w 131270"/>
                <a:gd name="connsiteY11" fmla="*/ 104951 h 217974"/>
                <a:gd name="connsiteX12" fmla="*/ 179 w 131270"/>
                <a:gd name="connsiteY12" fmla="*/ 163246 h 217974"/>
                <a:gd name="connsiteX13" fmla="*/ 65656 w 131270"/>
                <a:gd name="connsiteY13" fmla="*/ 218057 h 217974"/>
                <a:gd name="connsiteX14" fmla="*/ 131449 w 131270"/>
                <a:gd name="connsiteY14" fmla="*/ 157860 h 217974"/>
                <a:gd name="connsiteX15" fmla="*/ 115950 w 131270"/>
                <a:gd name="connsiteY15" fmla="*/ 118891 h 217974"/>
                <a:gd name="connsiteX16" fmla="*/ 84635 w 131270"/>
                <a:gd name="connsiteY16" fmla="*/ 96397 h 217974"/>
                <a:gd name="connsiteX17" fmla="*/ 53004 w 131270"/>
                <a:gd name="connsiteY17" fmla="*/ 109703 h 217974"/>
                <a:gd name="connsiteX18" fmla="*/ 91910 w 131270"/>
                <a:gd name="connsiteY18" fmla="*/ 134415 h 217974"/>
                <a:gd name="connsiteX19" fmla="*/ 115634 w 131270"/>
                <a:gd name="connsiteY19" fmla="*/ 169266 h 217974"/>
                <a:gd name="connsiteX20" fmla="*/ 65972 w 131270"/>
                <a:gd name="connsiteY20" fmla="*/ 209186 h 217974"/>
                <a:gd name="connsiteX21" fmla="*/ 15995 w 131270"/>
                <a:gd name="connsiteY21" fmla="*/ 163246 h 217974"/>
                <a:gd name="connsiteX22" fmla="*/ 53004 w 131270"/>
                <a:gd name="connsiteY22" fmla="*/ 10970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1270" h="217974">
                  <a:moveTo>
                    <a:pt x="38453" y="66298"/>
                  </a:moveTo>
                  <a:cubicBezTo>
                    <a:pt x="23903" y="56794"/>
                    <a:pt x="22637" y="46022"/>
                    <a:pt x="22637" y="40636"/>
                  </a:cubicBezTo>
                  <a:cubicBezTo>
                    <a:pt x="22637" y="21309"/>
                    <a:pt x="43198" y="8003"/>
                    <a:pt x="65656" y="8003"/>
                  </a:cubicBezTo>
                  <a:cubicBezTo>
                    <a:pt x="88747" y="8003"/>
                    <a:pt x="108991" y="24478"/>
                    <a:pt x="108991" y="47289"/>
                  </a:cubicBezTo>
                  <a:cubicBezTo>
                    <a:pt x="108991" y="65348"/>
                    <a:pt x="96655" y="80555"/>
                    <a:pt x="77676" y="91644"/>
                  </a:cubicBezTo>
                  <a:lnTo>
                    <a:pt x="38453" y="66298"/>
                  </a:lnTo>
                  <a:close/>
                  <a:moveTo>
                    <a:pt x="84635" y="96397"/>
                  </a:moveTo>
                  <a:cubicBezTo>
                    <a:pt x="107410" y="84674"/>
                    <a:pt x="122909" y="68199"/>
                    <a:pt x="122909" y="47289"/>
                  </a:cubicBezTo>
                  <a:cubicBezTo>
                    <a:pt x="122909" y="18141"/>
                    <a:pt x="94757" y="82"/>
                    <a:pt x="65972" y="82"/>
                  </a:cubicBezTo>
                  <a:cubicBezTo>
                    <a:pt x="34341" y="82"/>
                    <a:pt x="8720" y="23527"/>
                    <a:pt x="8720" y="52992"/>
                  </a:cubicBezTo>
                  <a:cubicBezTo>
                    <a:pt x="8720" y="58695"/>
                    <a:pt x="9352" y="72952"/>
                    <a:pt x="22637" y="87842"/>
                  </a:cubicBezTo>
                  <a:cubicBezTo>
                    <a:pt x="26117" y="91644"/>
                    <a:pt x="37821" y="99565"/>
                    <a:pt x="45728" y="104951"/>
                  </a:cubicBezTo>
                  <a:cubicBezTo>
                    <a:pt x="27382" y="114139"/>
                    <a:pt x="179" y="131881"/>
                    <a:pt x="179" y="163246"/>
                  </a:cubicBezTo>
                  <a:cubicBezTo>
                    <a:pt x="179" y="196830"/>
                    <a:pt x="32443" y="218057"/>
                    <a:pt x="65656" y="218057"/>
                  </a:cubicBezTo>
                  <a:cubicBezTo>
                    <a:pt x="101400" y="218057"/>
                    <a:pt x="131449" y="191761"/>
                    <a:pt x="131449" y="157860"/>
                  </a:cubicBezTo>
                  <a:cubicBezTo>
                    <a:pt x="131449" y="146455"/>
                    <a:pt x="127970" y="132198"/>
                    <a:pt x="115950" y="118891"/>
                  </a:cubicBezTo>
                  <a:cubicBezTo>
                    <a:pt x="109940" y="112238"/>
                    <a:pt x="104879" y="109070"/>
                    <a:pt x="84635" y="96397"/>
                  </a:cubicBezTo>
                  <a:close/>
                  <a:moveTo>
                    <a:pt x="53004" y="109703"/>
                  </a:moveTo>
                  <a:lnTo>
                    <a:pt x="91910" y="134415"/>
                  </a:lnTo>
                  <a:cubicBezTo>
                    <a:pt x="100767" y="140435"/>
                    <a:pt x="115634" y="149940"/>
                    <a:pt x="115634" y="169266"/>
                  </a:cubicBezTo>
                  <a:cubicBezTo>
                    <a:pt x="115634" y="192711"/>
                    <a:pt x="91910" y="209186"/>
                    <a:pt x="65972" y="209186"/>
                  </a:cubicBezTo>
                  <a:cubicBezTo>
                    <a:pt x="38770" y="209186"/>
                    <a:pt x="15995" y="189543"/>
                    <a:pt x="15995" y="163246"/>
                  </a:cubicBezTo>
                  <a:cubicBezTo>
                    <a:pt x="15995" y="144871"/>
                    <a:pt x="26117" y="124594"/>
                    <a:pt x="53004" y="10970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E582C7DD-425D-8F27-3D89-AA3F8491199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401592" y="4939630"/>
              <a:ext cx="131270" cy="217974"/>
            </a:xfrm>
            <a:custGeom>
              <a:avLst/>
              <a:gdLst>
                <a:gd name="connsiteX0" fmla="*/ 38458 w 131270"/>
                <a:gd name="connsiteY0" fmla="*/ 66298 h 217974"/>
                <a:gd name="connsiteX1" fmla="*/ 22642 w 131270"/>
                <a:gd name="connsiteY1" fmla="*/ 40636 h 217974"/>
                <a:gd name="connsiteX2" fmla="*/ 65661 w 131270"/>
                <a:gd name="connsiteY2" fmla="*/ 8003 h 217974"/>
                <a:gd name="connsiteX3" fmla="*/ 108996 w 131270"/>
                <a:gd name="connsiteY3" fmla="*/ 47289 h 217974"/>
                <a:gd name="connsiteX4" fmla="*/ 77681 w 131270"/>
                <a:gd name="connsiteY4" fmla="*/ 91644 h 217974"/>
                <a:gd name="connsiteX5" fmla="*/ 38458 w 131270"/>
                <a:gd name="connsiteY5" fmla="*/ 66298 h 217974"/>
                <a:gd name="connsiteX6" fmla="*/ 84640 w 131270"/>
                <a:gd name="connsiteY6" fmla="*/ 96397 h 217974"/>
                <a:gd name="connsiteX7" fmla="*/ 122914 w 131270"/>
                <a:gd name="connsiteY7" fmla="*/ 47289 h 217974"/>
                <a:gd name="connsiteX8" fmla="*/ 65977 w 131270"/>
                <a:gd name="connsiteY8" fmla="*/ 82 h 217974"/>
                <a:gd name="connsiteX9" fmla="*/ 8725 w 131270"/>
                <a:gd name="connsiteY9" fmla="*/ 52992 h 217974"/>
                <a:gd name="connsiteX10" fmla="*/ 22642 w 131270"/>
                <a:gd name="connsiteY10" fmla="*/ 87842 h 217974"/>
                <a:gd name="connsiteX11" fmla="*/ 45733 w 131270"/>
                <a:gd name="connsiteY11" fmla="*/ 104951 h 217974"/>
                <a:gd name="connsiteX12" fmla="*/ 184 w 131270"/>
                <a:gd name="connsiteY12" fmla="*/ 163246 h 217974"/>
                <a:gd name="connsiteX13" fmla="*/ 65661 w 131270"/>
                <a:gd name="connsiteY13" fmla="*/ 218057 h 217974"/>
                <a:gd name="connsiteX14" fmla="*/ 131454 w 131270"/>
                <a:gd name="connsiteY14" fmla="*/ 157860 h 217974"/>
                <a:gd name="connsiteX15" fmla="*/ 115955 w 131270"/>
                <a:gd name="connsiteY15" fmla="*/ 118891 h 217974"/>
                <a:gd name="connsiteX16" fmla="*/ 84640 w 131270"/>
                <a:gd name="connsiteY16" fmla="*/ 96397 h 217974"/>
                <a:gd name="connsiteX17" fmla="*/ 53009 w 131270"/>
                <a:gd name="connsiteY17" fmla="*/ 109703 h 217974"/>
                <a:gd name="connsiteX18" fmla="*/ 91915 w 131270"/>
                <a:gd name="connsiteY18" fmla="*/ 134415 h 217974"/>
                <a:gd name="connsiteX19" fmla="*/ 115639 w 131270"/>
                <a:gd name="connsiteY19" fmla="*/ 169266 h 217974"/>
                <a:gd name="connsiteX20" fmla="*/ 65977 w 131270"/>
                <a:gd name="connsiteY20" fmla="*/ 209186 h 217974"/>
                <a:gd name="connsiteX21" fmla="*/ 16000 w 131270"/>
                <a:gd name="connsiteY21" fmla="*/ 163246 h 217974"/>
                <a:gd name="connsiteX22" fmla="*/ 53009 w 131270"/>
                <a:gd name="connsiteY22" fmla="*/ 10970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1270" h="217974">
                  <a:moveTo>
                    <a:pt x="38458" y="66298"/>
                  </a:moveTo>
                  <a:cubicBezTo>
                    <a:pt x="23908" y="56794"/>
                    <a:pt x="22642" y="46022"/>
                    <a:pt x="22642" y="40636"/>
                  </a:cubicBezTo>
                  <a:cubicBezTo>
                    <a:pt x="22642" y="21309"/>
                    <a:pt x="43203" y="8003"/>
                    <a:pt x="65661" y="8003"/>
                  </a:cubicBezTo>
                  <a:cubicBezTo>
                    <a:pt x="88752" y="8003"/>
                    <a:pt x="108996" y="24478"/>
                    <a:pt x="108996" y="47289"/>
                  </a:cubicBezTo>
                  <a:cubicBezTo>
                    <a:pt x="108996" y="65348"/>
                    <a:pt x="96660" y="80555"/>
                    <a:pt x="77681" y="91644"/>
                  </a:cubicBezTo>
                  <a:lnTo>
                    <a:pt x="38458" y="66298"/>
                  </a:lnTo>
                  <a:close/>
                  <a:moveTo>
                    <a:pt x="84640" y="96397"/>
                  </a:moveTo>
                  <a:cubicBezTo>
                    <a:pt x="107415" y="84674"/>
                    <a:pt x="122914" y="68199"/>
                    <a:pt x="122914" y="47289"/>
                  </a:cubicBezTo>
                  <a:cubicBezTo>
                    <a:pt x="122914" y="18141"/>
                    <a:pt x="94762" y="82"/>
                    <a:pt x="65977" y="82"/>
                  </a:cubicBezTo>
                  <a:cubicBezTo>
                    <a:pt x="34346" y="82"/>
                    <a:pt x="8725" y="23527"/>
                    <a:pt x="8725" y="52992"/>
                  </a:cubicBezTo>
                  <a:cubicBezTo>
                    <a:pt x="8725" y="58695"/>
                    <a:pt x="9357" y="72952"/>
                    <a:pt x="22642" y="87842"/>
                  </a:cubicBezTo>
                  <a:cubicBezTo>
                    <a:pt x="26122" y="91644"/>
                    <a:pt x="37826" y="99565"/>
                    <a:pt x="45733" y="104951"/>
                  </a:cubicBezTo>
                  <a:cubicBezTo>
                    <a:pt x="27387" y="114139"/>
                    <a:pt x="184" y="131881"/>
                    <a:pt x="184" y="163246"/>
                  </a:cubicBezTo>
                  <a:cubicBezTo>
                    <a:pt x="184" y="196830"/>
                    <a:pt x="32448" y="218057"/>
                    <a:pt x="65661" y="218057"/>
                  </a:cubicBezTo>
                  <a:cubicBezTo>
                    <a:pt x="101405" y="218057"/>
                    <a:pt x="131454" y="191761"/>
                    <a:pt x="131454" y="157860"/>
                  </a:cubicBezTo>
                  <a:cubicBezTo>
                    <a:pt x="131454" y="146455"/>
                    <a:pt x="127975" y="132198"/>
                    <a:pt x="115955" y="118891"/>
                  </a:cubicBezTo>
                  <a:cubicBezTo>
                    <a:pt x="109945" y="112238"/>
                    <a:pt x="104884" y="109070"/>
                    <a:pt x="84640" y="96397"/>
                  </a:cubicBezTo>
                  <a:close/>
                  <a:moveTo>
                    <a:pt x="53009" y="109703"/>
                  </a:moveTo>
                  <a:lnTo>
                    <a:pt x="91915" y="134415"/>
                  </a:lnTo>
                  <a:cubicBezTo>
                    <a:pt x="100772" y="140435"/>
                    <a:pt x="115639" y="149940"/>
                    <a:pt x="115639" y="169266"/>
                  </a:cubicBezTo>
                  <a:cubicBezTo>
                    <a:pt x="115639" y="192711"/>
                    <a:pt x="91915" y="209186"/>
                    <a:pt x="65977" y="209186"/>
                  </a:cubicBezTo>
                  <a:cubicBezTo>
                    <a:pt x="38774" y="209186"/>
                    <a:pt x="16000" y="189543"/>
                    <a:pt x="16000" y="163246"/>
                  </a:cubicBezTo>
                  <a:cubicBezTo>
                    <a:pt x="16000" y="144871"/>
                    <a:pt x="26122" y="124594"/>
                    <a:pt x="53009" y="10970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A25BBE4-5417-F9F3-5523-3623AA67DC8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437451" y="4939630"/>
              <a:ext cx="133168" cy="217974"/>
            </a:xfrm>
            <a:custGeom>
              <a:avLst/>
              <a:gdLst>
                <a:gd name="connsiteX0" fmla="*/ 133385 w 133168"/>
                <a:gd name="connsiteY0" fmla="*/ 109703 h 217974"/>
                <a:gd name="connsiteX1" fmla="*/ 120732 w 133168"/>
                <a:gd name="connsiteY1" fmla="*/ 35566 h 217974"/>
                <a:gd name="connsiteX2" fmla="*/ 66959 w 133168"/>
                <a:gd name="connsiteY2" fmla="*/ 82 h 217974"/>
                <a:gd name="connsiteX3" fmla="*/ 11920 w 133168"/>
                <a:gd name="connsiteY3" fmla="*/ 37784 h 217974"/>
                <a:gd name="connsiteX4" fmla="*/ 217 w 133168"/>
                <a:gd name="connsiteY4" fmla="*/ 109703 h 217974"/>
                <a:gd name="connsiteX5" fmla="*/ 14451 w 133168"/>
                <a:gd name="connsiteY5" fmla="*/ 186058 h 217974"/>
                <a:gd name="connsiteX6" fmla="*/ 66643 w 133168"/>
                <a:gd name="connsiteY6" fmla="*/ 218057 h 217974"/>
                <a:gd name="connsiteX7" fmla="*/ 121681 w 133168"/>
                <a:gd name="connsiteY7" fmla="*/ 181305 h 217974"/>
                <a:gd name="connsiteX8" fmla="*/ 133385 w 133168"/>
                <a:gd name="connsiteY8" fmla="*/ 109703 h 217974"/>
                <a:gd name="connsiteX9" fmla="*/ 66643 w 133168"/>
                <a:gd name="connsiteY9" fmla="*/ 211087 h 217974"/>
                <a:gd name="connsiteX10" fmla="*/ 29950 w 133168"/>
                <a:gd name="connsiteY10" fmla="*/ 172751 h 217974"/>
                <a:gd name="connsiteX11" fmla="*/ 26471 w 133168"/>
                <a:gd name="connsiteY11" fmla="*/ 105901 h 217974"/>
                <a:gd name="connsiteX12" fmla="*/ 29001 w 133168"/>
                <a:gd name="connsiteY12" fmla="*/ 47606 h 217974"/>
                <a:gd name="connsiteX13" fmla="*/ 66643 w 133168"/>
                <a:gd name="connsiteY13" fmla="*/ 7052 h 217974"/>
                <a:gd name="connsiteX14" fmla="*/ 103968 w 133168"/>
                <a:gd name="connsiteY14" fmla="*/ 44121 h 217974"/>
                <a:gd name="connsiteX15" fmla="*/ 107131 w 133168"/>
                <a:gd name="connsiteY15" fmla="*/ 105901 h 217974"/>
                <a:gd name="connsiteX16" fmla="*/ 103651 w 133168"/>
                <a:gd name="connsiteY16" fmla="*/ 171484 h 217974"/>
                <a:gd name="connsiteX17" fmla="*/ 6664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03"/>
                  </a:moveTo>
                  <a:cubicBezTo>
                    <a:pt x="133385" y="84357"/>
                    <a:pt x="131803" y="59011"/>
                    <a:pt x="120732" y="35566"/>
                  </a:cubicBezTo>
                  <a:cubicBezTo>
                    <a:pt x="106182" y="5151"/>
                    <a:pt x="80244" y="82"/>
                    <a:pt x="66959" y="82"/>
                  </a:cubicBezTo>
                  <a:cubicBezTo>
                    <a:pt x="47980" y="82"/>
                    <a:pt x="24889" y="8319"/>
                    <a:pt x="11920" y="37784"/>
                  </a:cubicBezTo>
                  <a:cubicBezTo>
                    <a:pt x="1798" y="59645"/>
                    <a:pt x="217" y="84357"/>
                    <a:pt x="217" y="109703"/>
                  </a:cubicBezTo>
                  <a:cubicBezTo>
                    <a:pt x="217" y="133465"/>
                    <a:pt x="1482" y="161979"/>
                    <a:pt x="14451" y="186058"/>
                  </a:cubicBezTo>
                  <a:cubicBezTo>
                    <a:pt x="28052" y="211721"/>
                    <a:pt x="51143" y="218057"/>
                    <a:pt x="66643" y="218057"/>
                  </a:cubicBezTo>
                  <a:cubicBezTo>
                    <a:pt x="83724" y="218057"/>
                    <a:pt x="107764" y="211404"/>
                    <a:pt x="121681" y="181305"/>
                  </a:cubicBezTo>
                  <a:cubicBezTo>
                    <a:pt x="131803" y="159445"/>
                    <a:pt x="133385" y="134732"/>
                    <a:pt x="133385" y="109703"/>
                  </a:cubicBezTo>
                  <a:close/>
                  <a:moveTo>
                    <a:pt x="66643" y="211087"/>
                  </a:moveTo>
                  <a:cubicBezTo>
                    <a:pt x="54307" y="211087"/>
                    <a:pt x="35644" y="203166"/>
                    <a:pt x="29950" y="172751"/>
                  </a:cubicBezTo>
                  <a:cubicBezTo>
                    <a:pt x="26471" y="153742"/>
                    <a:pt x="26471" y="124594"/>
                    <a:pt x="26471" y="105901"/>
                  </a:cubicBezTo>
                  <a:cubicBezTo>
                    <a:pt x="26471" y="85625"/>
                    <a:pt x="26471" y="64714"/>
                    <a:pt x="29001" y="47606"/>
                  </a:cubicBezTo>
                  <a:cubicBezTo>
                    <a:pt x="35011" y="9904"/>
                    <a:pt x="58735" y="7052"/>
                    <a:pt x="66643" y="7052"/>
                  </a:cubicBezTo>
                  <a:cubicBezTo>
                    <a:pt x="77081" y="7052"/>
                    <a:pt x="97958" y="12755"/>
                    <a:pt x="103968" y="44121"/>
                  </a:cubicBezTo>
                  <a:cubicBezTo>
                    <a:pt x="107131" y="61863"/>
                    <a:pt x="107131" y="85941"/>
                    <a:pt x="107131" y="105901"/>
                  </a:cubicBezTo>
                  <a:cubicBezTo>
                    <a:pt x="107131" y="129663"/>
                    <a:pt x="107131" y="151207"/>
                    <a:pt x="103651" y="171484"/>
                  </a:cubicBezTo>
                  <a:cubicBezTo>
                    <a:pt x="98907" y="201582"/>
                    <a:pt x="80877" y="211087"/>
                    <a:pt x="6664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FF557773-B046-EF60-AFF0-B720B0DDE70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036597" y="4939630"/>
              <a:ext cx="133168" cy="217974"/>
            </a:xfrm>
            <a:custGeom>
              <a:avLst/>
              <a:gdLst>
                <a:gd name="connsiteX0" fmla="*/ 133435 w 133168"/>
                <a:gd name="connsiteY0" fmla="*/ 109703 h 217974"/>
                <a:gd name="connsiteX1" fmla="*/ 120783 w 133168"/>
                <a:gd name="connsiteY1" fmla="*/ 35566 h 217974"/>
                <a:gd name="connsiteX2" fmla="*/ 67009 w 133168"/>
                <a:gd name="connsiteY2" fmla="*/ 82 h 217974"/>
                <a:gd name="connsiteX3" fmla="*/ 11971 w 133168"/>
                <a:gd name="connsiteY3" fmla="*/ 37784 h 217974"/>
                <a:gd name="connsiteX4" fmla="*/ 267 w 133168"/>
                <a:gd name="connsiteY4" fmla="*/ 109703 h 217974"/>
                <a:gd name="connsiteX5" fmla="*/ 14501 w 133168"/>
                <a:gd name="connsiteY5" fmla="*/ 186058 h 217974"/>
                <a:gd name="connsiteX6" fmla="*/ 66693 w 133168"/>
                <a:gd name="connsiteY6" fmla="*/ 218057 h 217974"/>
                <a:gd name="connsiteX7" fmla="*/ 121732 w 133168"/>
                <a:gd name="connsiteY7" fmla="*/ 181305 h 217974"/>
                <a:gd name="connsiteX8" fmla="*/ 133435 w 133168"/>
                <a:gd name="connsiteY8" fmla="*/ 109703 h 217974"/>
                <a:gd name="connsiteX9" fmla="*/ 66693 w 133168"/>
                <a:gd name="connsiteY9" fmla="*/ 211087 h 217974"/>
                <a:gd name="connsiteX10" fmla="*/ 30001 w 133168"/>
                <a:gd name="connsiteY10" fmla="*/ 172751 h 217974"/>
                <a:gd name="connsiteX11" fmla="*/ 26521 w 133168"/>
                <a:gd name="connsiteY11" fmla="*/ 105901 h 217974"/>
                <a:gd name="connsiteX12" fmla="*/ 29052 w 133168"/>
                <a:gd name="connsiteY12" fmla="*/ 47606 h 217974"/>
                <a:gd name="connsiteX13" fmla="*/ 66693 w 133168"/>
                <a:gd name="connsiteY13" fmla="*/ 7052 h 217974"/>
                <a:gd name="connsiteX14" fmla="*/ 104018 w 133168"/>
                <a:gd name="connsiteY14" fmla="*/ 44121 h 217974"/>
                <a:gd name="connsiteX15" fmla="*/ 107181 w 133168"/>
                <a:gd name="connsiteY15" fmla="*/ 105901 h 217974"/>
                <a:gd name="connsiteX16" fmla="*/ 103702 w 133168"/>
                <a:gd name="connsiteY16" fmla="*/ 171484 h 217974"/>
                <a:gd name="connsiteX17" fmla="*/ 6669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03"/>
                  </a:moveTo>
                  <a:cubicBezTo>
                    <a:pt x="133435" y="84357"/>
                    <a:pt x="131854" y="59011"/>
                    <a:pt x="120783" y="35566"/>
                  </a:cubicBezTo>
                  <a:cubicBezTo>
                    <a:pt x="106232" y="5151"/>
                    <a:pt x="80295" y="82"/>
                    <a:pt x="67009" y="82"/>
                  </a:cubicBezTo>
                  <a:cubicBezTo>
                    <a:pt x="48031" y="82"/>
                    <a:pt x="24940" y="8319"/>
                    <a:pt x="11971" y="37784"/>
                  </a:cubicBezTo>
                  <a:cubicBezTo>
                    <a:pt x="1849" y="59645"/>
                    <a:pt x="267" y="84357"/>
                    <a:pt x="267" y="109703"/>
                  </a:cubicBezTo>
                  <a:cubicBezTo>
                    <a:pt x="267" y="133465"/>
                    <a:pt x="1532" y="161979"/>
                    <a:pt x="14501" y="186058"/>
                  </a:cubicBezTo>
                  <a:cubicBezTo>
                    <a:pt x="28103" y="211721"/>
                    <a:pt x="51194" y="218057"/>
                    <a:pt x="66693" y="218057"/>
                  </a:cubicBezTo>
                  <a:cubicBezTo>
                    <a:pt x="83774" y="218057"/>
                    <a:pt x="107814" y="211404"/>
                    <a:pt x="121732" y="181305"/>
                  </a:cubicBezTo>
                  <a:cubicBezTo>
                    <a:pt x="131854" y="159445"/>
                    <a:pt x="133435" y="134732"/>
                    <a:pt x="133435" y="109703"/>
                  </a:cubicBezTo>
                  <a:close/>
                  <a:moveTo>
                    <a:pt x="66693" y="211087"/>
                  </a:moveTo>
                  <a:cubicBezTo>
                    <a:pt x="54357" y="211087"/>
                    <a:pt x="35694" y="203166"/>
                    <a:pt x="30001" y="172751"/>
                  </a:cubicBezTo>
                  <a:cubicBezTo>
                    <a:pt x="26521" y="153742"/>
                    <a:pt x="26521" y="124594"/>
                    <a:pt x="26521" y="105901"/>
                  </a:cubicBezTo>
                  <a:cubicBezTo>
                    <a:pt x="26521" y="85625"/>
                    <a:pt x="26521" y="64714"/>
                    <a:pt x="29052" y="47606"/>
                  </a:cubicBezTo>
                  <a:cubicBezTo>
                    <a:pt x="35062" y="9904"/>
                    <a:pt x="58785" y="7052"/>
                    <a:pt x="66693" y="7052"/>
                  </a:cubicBezTo>
                  <a:cubicBezTo>
                    <a:pt x="77131" y="7052"/>
                    <a:pt x="98008" y="12755"/>
                    <a:pt x="104018" y="44121"/>
                  </a:cubicBezTo>
                  <a:cubicBezTo>
                    <a:pt x="107181" y="61863"/>
                    <a:pt x="107181" y="85941"/>
                    <a:pt x="107181" y="105901"/>
                  </a:cubicBezTo>
                  <a:cubicBezTo>
                    <a:pt x="107181" y="129663"/>
                    <a:pt x="107181" y="151207"/>
                    <a:pt x="103702" y="171484"/>
                  </a:cubicBezTo>
                  <a:cubicBezTo>
                    <a:pt x="98957" y="201582"/>
                    <a:pt x="80927" y="211087"/>
                    <a:pt x="6669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C54AB3F-EDA5-7F46-9AE1-9E6344D26A3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635743" y="4939630"/>
              <a:ext cx="133168" cy="217974"/>
            </a:xfrm>
            <a:custGeom>
              <a:avLst/>
              <a:gdLst>
                <a:gd name="connsiteX0" fmla="*/ 133486 w 133168"/>
                <a:gd name="connsiteY0" fmla="*/ 109703 h 217974"/>
                <a:gd name="connsiteX1" fmla="*/ 120833 w 133168"/>
                <a:gd name="connsiteY1" fmla="*/ 35566 h 217974"/>
                <a:gd name="connsiteX2" fmla="*/ 67060 w 133168"/>
                <a:gd name="connsiteY2" fmla="*/ 82 h 217974"/>
                <a:gd name="connsiteX3" fmla="*/ 12021 w 133168"/>
                <a:gd name="connsiteY3" fmla="*/ 37784 h 217974"/>
                <a:gd name="connsiteX4" fmla="*/ 318 w 133168"/>
                <a:gd name="connsiteY4" fmla="*/ 109703 h 217974"/>
                <a:gd name="connsiteX5" fmla="*/ 14552 w 133168"/>
                <a:gd name="connsiteY5" fmla="*/ 186058 h 217974"/>
                <a:gd name="connsiteX6" fmla="*/ 66743 w 133168"/>
                <a:gd name="connsiteY6" fmla="*/ 218057 h 217974"/>
                <a:gd name="connsiteX7" fmla="*/ 121782 w 133168"/>
                <a:gd name="connsiteY7" fmla="*/ 181305 h 217974"/>
                <a:gd name="connsiteX8" fmla="*/ 133486 w 133168"/>
                <a:gd name="connsiteY8" fmla="*/ 109703 h 217974"/>
                <a:gd name="connsiteX9" fmla="*/ 66743 w 133168"/>
                <a:gd name="connsiteY9" fmla="*/ 211087 h 217974"/>
                <a:gd name="connsiteX10" fmla="*/ 30051 w 133168"/>
                <a:gd name="connsiteY10" fmla="*/ 172751 h 217974"/>
                <a:gd name="connsiteX11" fmla="*/ 26572 w 133168"/>
                <a:gd name="connsiteY11" fmla="*/ 105901 h 217974"/>
                <a:gd name="connsiteX12" fmla="*/ 29102 w 133168"/>
                <a:gd name="connsiteY12" fmla="*/ 47606 h 217974"/>
                <a:gd name="connsiteX13" fmla="*/ 66743 w 133168"/>
                <a:gd name="connsiteY13" fmla="*/ 7052 h 217974"/>
                <a:gd name="connsiteX14" fmla="*/ 104069 w 133168"/>
                <a:gd name="connsiteY14" fmla="*/ 44121 h 217974"/>
                <a:gd name="connsiteX15" fmla="*/ 107232 w 133168"/>
                <a:gd name="connsiteY15" fmla="*/ 105901 h 217974"/>
                <a:gd name="connsiteX16" fmla="*/ 103752 w 133168"/>
                <a:gd name="connsiteY16" fmla="*/ 171484 h 217974"/>
                <a:gd name="connsiteX17" fmla="*/ 66743 w 133168"/>
                <a:gd name="connsiteY17" fmla="*/ 211087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03"/>
                  </a:moveTo>
                  <a:cubicBezTo>
                    <a:pt x="133486" y="84357"/>
                    <a:pt x="131904" y="59011"/>
                    <a:pt x="120833" y="35566"/>
                  </a:cubicBezTo>
                  <a:cubicBezTo>
                    <a:pt x="106283" y="5151"/>
                    <a:pt x="80345" y="82"/>
                    <a:pt x="67060" y="82"/>
                  </a:cubicBezTo>
                  <a:cubicBezTo>
                    <a:pt x="48081" y="82"/>
                    <a:pt x="24990" y="8319"/>
                    <a:pt x="12021" y="37784"/>
                  </a:cubicBezTo>
                  <a:cubicBezTo>
                    <a:pt x="1899" y="59645"/>
                    <a:pt x="318" y="84357"/>
                    <a:pt x="318" y="109703"/>
                  </a:cubicBezTo>
                  <a:cubicBezTo>
                    <a:pt x="318" y="133465"/>
                    <a:pt x="1583" y="161979"/>
                    <a:pt x="14552" y="186058"/>
                  </a:cubicBezTo>
                  <a:cubicBezTo>
                    <a:pt x="28153" y="211721"/>
                    <a:pt x="51244" y="218057"/>
                    <a:pt x="66743" y="218057"/>
                  </a:cubicBezTo>
                  <a:cubicBezTo>
                    <a:pt x="83824" y="218057"/>
                    <a:pt x="107864" y="211404"/>
                    <a:pt x="121782" y="181305"/>
                  </a:cubicBezTo>
                  <a:cubicBezTo>
                    <a:pt x="131904" y="159445"/>
                    <a:pt x="133486" y="134732"/>
                    <a:pt x="133486" y="109703"/>
                  </a:cubicBezTo>
                  <a:close/>
                  <a:moveTo>
                    <a:pt x="66743" y="211087"/>
                  </a:moveTo>
                  <a:cubicBezTo>
                    <a:pt x="54407" y="211087"/>
                    <a:pt x="35745" y="203166"/>
                    <a:pt x="30051" y="172751"/>
                  </a:cubicBezTo>
                  <a:cubicBezTo>
                    <a:pt x="26572" y="153742"/>
                    <a:pt x="26572" y="124594"/>
                    <a:pt x="26572" y="105901"/>
                  </a:cubicBezTo>
                  <a:cubicBezTo>
                    <a:pt x="26572" y="85625"/>
                    <a:pt x="26572" y="64714"/>
                    <a:pt x="29102" y="47606"/>
                  </a:cubicBezTo>
                  <a:cubicBezTo>
                    <a:pt x="35112" y="9904"/>
                    <a:pt x="58836" y="7052"/>
                    <a:pt x="66743" y="7052"/>
                  </a:cubicBezTo>
                  <a:cubicBezTo>
                    <a:pt x="77182" y="7052"/>
                    <a:pt x="98059" y="12755"/>
                    <a:pt x="104069" y="44121"/>
                  </a:cubicBezTo>
                  <a:cubicBezTo>
                    <a:pt x="107232" y="61863"/>
                    <a:pt x="107232" y="85941"/>
                    <a:pt x="107232" y="105901"/>
                  </a:cubicBezTo>
                  <a:cubicBezTo>
                    <a:pt x="107232" y="129663"/>
                    <a:pt x="107232" y="151207"/>
                    <a:pt x="103752" y="171484"/>
                  </a:cubicBezTo>
                  <a:cubicBezTo>
                    <a:pt x="99008" y="201582"/>
                    <a:pt x="80978" y="211087"/>
                    <a:pt x="66743" y="21108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BCF00CD-A859-50E3-9EBB-71800E95337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838305" y="5319819"/>
              <a:ext cx="133168" cy="217974"/>
            </a:xfrm>
            <a:custGeom>
              <a:avLst/>
              <a:gdLst>
                <a:gd name="connsiteX0" fmla="*/ 133335 w 133168"/>
                <a:gd name="connsiteY0" fmla="*/ 109715 h 217974"/>
                <a:gd name="connsiteX1" fmla="*/ 120682 w 133168"/>
                <a:gd name="connsiteY1" fmla="*/ 35578 h 217974"/>
                <a:gd name="connsiteX2" fmla="*/ 66909 w 133168"/>
                <a:gd name="connsiteY2" fmla="*/ 94 h 217974"/>
                <a:gd name="connsiteX3" fmla="*/ 11870 w 133168"/>
                <a:gd name="connsiteY3" fmla="*/ 37796 h 217974"/>
                <a:gd name="connsiteX4" fmla="*/ 166 w 133168"/>
                <a:gd name="connsiteY4" fmla="*/ 109715 h 217974"/>
                <a:gd name="connsiteX5" fmla="*/ 14401 w 133168"/>
                <a:gd name="connsiteY5" fmla="*/ 186070 h 217974"/>
                <a:gd name="connsiteX6" fmla="*/ 66592 w 133168"/>
                <a:gd name="connsiteY6" fmla="*/ 218069 h 217974"/>
                <a:gd name="connsiteX7" fmla="*/ 121631 w 133168"/>
                <a:gd name="connsiteY7" fmla="*/ 181317 h 217974"/>
                <a:gd name="connsiteX8" fmla="*/ 133335 w 133168"/>
                <a:gd name="connsiteY8" fmla="*/ 109715 h 217974"/>
                <a:gd name="connsiteX9" fmla="*/ 66592 w 133168"/>
                <a:gd name="connsiteY9" fmla="*/ 211099 h 217974"/>
                <a:gd name="connsiteX10" fmla="*/ 29900 w 133168"/>
                <a:gd name="connsiteY10" fmla="*/ 172763 h 217974"/>
                <a:gd name="connsiteX11" fmla="*/ 26421 w 133168"/>
                <a:gd name="connsiteY11" fmla="*/ 105913 h 217974"/>
                <a:gd name="connsiteX12" fmla="*/ 28951 w 133168"/>
                <a:gd name="connsiteY12" fmla="*/ 47618 h 217974"/>
                <a:gd name="connsiteX13" fmla="*/ 66592 w 133168"/>
                <a:gd name="connsiteY13" fmla="*/ 7064 h 217974"/>
                <a:gd name="connsiteX14" fmla="*/ 103917 w 133168"/>
                <a:gd name="connsiteY14" fmla="*/ 44133 h 217974"/>
                <a:gd name="connsiteX15" fmla="*/ 107081 w 133168"/>
                <a:gd name="connsiteY15" fmla="*/ 105913 h 217974"/>
                <a:gd name="connsiteX16" fmla="*/ 103601 w 133168"/>
                <a:gd name="connsiteY16" fmla="*/ 171496 h 217974"/>
                <a:gd name="connsiteX17" fmla="*/ 66592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15"/>
                  </a:moveTo>
                  <a:cubicBezTo>
                    <a:pt x="133335" y="84369"/>
                    <a:pt x="131753" y="59023"/>
                    <a:pt x="120682" y="35578"/>
                  </a:cubicBezTo>
                  <a:cubicBezTo>
                    <a:pt x="106132" y="5163"/>
                    <a:pt x="80194" y="94"/>
                    <a:pt x="66909" y="94"/>
                  </a:cubicBezTo>
                  <a:cubicBezTo>
                    <a:pt x="47930" y="94"/>
                    <a:pt x="24839" y="8331"/>
                    <a:pt x="11870" y="37796"/>
                  </a:cubicBezTo>
                  <a:cubicBezTo>
                    <a:pt x="1748" y="59657"/>
                    <a:pt x="166" y="84369"/>
                    <a:pt x="166" y="109715"/>
                  </a:cubicBezTo>
                  <a:cubicBezTo>
                    <a:pt x="166" y="133477"/>
                    <a:pt x="1432" y="161991"/>
                    <a:pt x="14401" y="186070"/>
                  </a:cubicBezTo>
                  <a:cubicBezTo>
                    <a:pt x="28002" y="211732"/>
                    <a:pt x="51093" y="218069"/>
                    <a:pt x="66592" y="218069"/>
                  </a:cubicBezTo>
                  <a:cubicBezTo>
                    <a:pt x="83673" y="218069"/>
                    <a:pt x="107713" y="211416"/>
                    <a:pt x="121631" y="181317"/>
                  </a:cubicBezTo>
                  <a:cubicBezTo>
                    <a:pt x="131753" y="159457"/>
                    <a:pt x="133335" y="134744"/>
                    <a:pt x="133335" y="109715"/>
                  </a:cubicBezTo>
                  <a:close/>
                  <a:moveTo>
                    <a:pt x="66592" y="211099"/>
                  </a:moveTo>
                  <a:cubicBezTo>
                    <a:pt x="54256" y="211099"/>
                    <a:pt x="35594" y="203178"/>
                    <a:pt x="29900" y="172763"/>
                  </a:cubicBezTo>
                  <a:cubicBezTo>
                    <a:pt x="26421" y="153754"/>
                    <a:pt x="26421" y="124606"/>
                    <a:pt x="26421" y="105913"/>
                  </a:cubicBezTo>
                  <a:cubicBezTo>
                    <a:pt x="26421" y="85637"/>
                    <a:pt x="26421" y="64726"/>
                    <a:pt x="28951" y="47618"/>
                  </a:cubicBezTo>
                  <a:cubicBezTo>
                    <a:pt x="34961" y="9916"/>
                    <a:pt x="58685" y="7064"/>
                    <a:pt x="66592" y="7064"/>
                  </a:cubicBezTo>
                  <a:cubicBezTo>
                    <a:pt x="77031" y="7064"/>
                    <a:pt x="97907" y="12767"/>
                    <a:pt x="103917" y="44133"/>
                  </a:cubicBezTo>
                  <a:cubicBezTo>
                    <a:pt x="107081" y="61875"/>
                    <a:pt x="107081" y="85953"/>
                    <a:pt x="107081" y="105913"/>
                  </a:cubicBezTo>
                  <a:cubicBezTo>
                    <a:pt x="107081" y="129675"/>
                    <a:pt x="107081" y="151219"/>
                    <a:pt x="103601" y="171496"/>
                  </a:cubicBezTo>
                  <a:cubicBezTo>
                    <a:pt x="98856" y="201594"/>
                    <a:pt x="80827" y="211099"/>
                    <a:pt x="66592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EB564048-F032-E45C-9BCF-EB439700E1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889032" y="5445281"/>
              <a:ext cx="193267" cy="12672"/>
            </a:xfrm>
            <a:custGeom>
              <a:avLst/>
              <a:gdLst>
                <a:gd name="connsiteX0" fmla="*/ 182396 w 193267"/>
                <a:gd name="connsiteY0" fmla="*/ 12767 h 12672"/>
                <a:gd name="connsiteX1" fmla="*/ 193467 w 193267"/>
                <a:gd name="connsiteY1" fmla="*/ 6431 h 12672"/>
                <a:gd name="connsiteX2" fmla="*/ 182396 w 193267"/>
                <a:gd name="connsiteY2" fmla="*/ 94 h 12672"/>
                <a:gd name="connsiteX3" fmla="*/ 11270 w 193267"/>
                <a:gd name="connsiteY3" fmla="*/ 94 h 12672"/>
                <a:gd name="connsiteX4" fmla="*/ 199 w 193267"/>
                <a:gd name="connsiteY4" fmla="*/ 6431 h 12672"/>
                <a:gd name="connsiteX5" fmla="*/ 11270 w 193267"/>
                <a:gd name="connsiteY5" fmla="*/ 12767 h 12672"/>
                <a:gd name="connsiteX6" fmla="*/ 182396 w 193267"/>
                <a:gd name="connsiteY6" fmla="*/ 12767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396" y="12767"/>
                  </a:moveTo>
                  <a:cubicBezTo>
                    <a:pt x="187773" y="12767"/>
                    <a:pt x="193467" y="12767"/>
                    <a:pt x="193467" y="6431"/>
                  </a:cubicBezTo>
                  <a:cubicBezTo>
                    <a:pt x="193467" y="94"/>
                    <a:pt x="187773" y="94"/>
                    <a:pt x="182396" y="94"/>
                  </a:cubicBezTo>
                  <a:lnTo>
                    <a:pt x="11270" y="94"/>
                  </a:lnTo>
                  <a:cubicBezTo>
                    <a:pt x="5893" y="94"/>
                    <a:pt x="199" y="94"/>
                    <a:pt x="199" y="6431"/>
                  </a:cubicBezTo>
                  <a:cubicBezTo>
                    <a:pt x="199" y="12767"/>
                    <a:pt x="5893" y="12767"/>
                    <a:pt x="11270" y="12767"/>
                  </a:cubicBezTo>
                  <a:lnTo>
                    <a:pt x="182396" y="1276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EEBC2D73-21F3-766F-24DE-3142AFDC07C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121137" y="5319819"/>
              <a:ext cx="133168" cy="217974"/>
            </a:xfrm>
            <a:custGeom>
              <a:avLst/>
              <a:gdLst>
                <a:gd name="connsiteX0" fmla="*/ 133375 w 133168"/>
                <a:gd name="connsiteY0" fmla="*/ 109715 h 217974"/>
                <a:gd name="connsiteX1" fmla="*/ 120722 w 133168"/>
                <a:gd name="connsiteY1" fmla="*/ 35578 h 217974"/>
                <a:gd name="connsiteX2" fmla="*/ 66949 w 133168"/>
                <a:gd name="connsiteY2" fmla="*/ 94 h 217974"/>
                <a:gd name="connsiteX3" fmla="*/ 11911 w 133168"/>
                <a:gd name="connsiteY3" fmla="*/ 37796 h 217974"/>
                <a:gd name="connsiteX4" fmla="*/ 207 w 133168"/>
                <a:gd name="connsiteY4" fmla="*/ 109715 h 217974"/>
                <a:gd name="connsiteX5" fmla="*/ 14441 w 133168"/>
                <a:gd name="connsiteY5" fmla="*/ 186070 h 217974"/>
                <a:gd name="connsiteX6" fmla="*/ 66633 w 133168"/>
                <a:gd name="connsiteY6" fmla="*/ 218069 h 217974"/>
                <a:gd name="connsiteX7" fmla="*/ 121671 w 133168"/>
                <a:gd name="connsiteY7" fmla="*/ 181317 h 217974"/>
                <a:gd name="connsiteX8" fmla="*/ 133375 w 133168"/>
                <a:gd name="connsiteY8" fmla="*/ 109715 h 217974"/>
                <a:gd name="connsiteX9" fmla="*/ 66633 w 133168"/>
                <a:gd name="connsiteY9" fmla="*/ 211099 h 217974"/>
                <a:gd name="connsiteX10" fmla="*/ 29940 w 133168"/>
                <a:gd name="connsiteY10" fmla="*/ 172763 h 217974"/>
                <a:gd name="connsiteX11" fmla="*/ 26461 w 133168"/>
                <a:gd name="connsiteY11" fmla="*/ 105913 h 217974"/>
                <a:gd name="connsiteX12" fmla="*/ 28991 w 133168"/>
                <a:gd name="connsiteY12" fmla="*/ 47618 h 217974"/>
                <a:gd name="connsiteX13" fmla="*/ 66633 w 133168"/>
                <a:gd name="connsiteY13" fmla="*/ 7064 h 217974"/>
                <a:gd name="connsiteX14" fmla="*/ 103958 w 133168"/>
                <a:gd name="connsiteY14" fmla="*/ 44133 h 217974"/>
                <a:gd name="connsiteX15" fmla="*/ 107121 w 133168"/>
                <a:gd name="connsiteY15" fmla="*/ 105913 h 217974"/>
                <a:gd name="connsiteX16" fmla="*/ 103642 w 133168"/>
                <a:gd name="connsiteY16" fmla="*/ 171496 h 217974"/>
                <a:gd name="connsiteX17" fmla="*/ 6663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75" y="109715"/>
                  </a:moveTo>
                  <a:cubicBezTo>
                    <a:pt x="133375" y="84369"/>
                    <a:pt x="131793" y="59023"/>
                    <a:pt x="120722" y="35578"/>
                  </a:cubicBezTo>
                  <a:cubicBezTo>
                    <a:pt x="106172" y="5163"/>
                    <a:pt x="80234" y="94"/>
                    <a:pt x="66949" y="94"/>
                  </a:cubicBezTo>
                  <a:cubicBezTo>
                    <a:pt x="47970" y="94"/>
                    <a:pt x="24879" y="8331"/>
                    <a:pt x="11911" y="37796"/>
                  </a:cubicBezTo>
                  <a:cubicBezTo>
                    <a:pt x="1788" y="59657"/>
                    <a:pt x="207" y="84369"/>
                    <a:pt x="207" y="109715"/>
                  </a:cubicBezTo>
                  <a:cubicBezTo>
                    <a:pt x="207" y="133477"/>
                    <a:pt x="1472" y="161991"/>
                    <a:pt x="14441" y="186070"/>
                  </a:cubicBezTo>
                  <a:cubicBezTo>
                    <a:pt x="28042" y="211732"/>
                    <a:pt x="51133" y="218069"/>
                    <a:pt x="66633" y="218069"/>
                  </a:cubicBezTo>
                  <a:cubicBezTo>
                    <a:pt x="83714" y="218069"/>
                    <a:pt x="107754" y="211416"/>
                    <a:pt x="121671" y="181317"/>
                  </a:cubicBezTo>
                  <a:cubicBezTo>
                    <a:pt x="131793" y="159457"/>
                    <a:pt x="133375" y="134744"/>
                    <a:pt x="133375" y="109715"/>
                  </a:cubicBezTo>
                  <a:close/>
                  <a:moveTo>
                    <a:pt x="66633" y="211099"/>
                  </a:moveTo>
                  <a:cubicBezTo>
                    <a:pt x="54297" y="211099"/>
                    <a:pt x="35634" y="203178"/>
                    <a:pt x="29940" y="172763"/>
                  </a:cubicBezTo>
                  <a:cubicBezTo>
                    <a:pt x="26461" y="153754"/>
                    <a:pt x="26461" y="124606"/>
                    <a:pt x="26461" y="105913"/>
                  </a:cubicBezTo>
                  <a:cubicBezTo>
                    <a:pt x="26461" y="85637"/>
                    <a:pt x="26461" y="64726"/>
                    <a:pt x="28991" y="47618"/>
                  </a:cubicBezTo>
                  <a:cubicBezTo>
                    <a:pt x="35001" y="9916"/>
                    <a:pt x="58725" y="7064"/>
                    <a:pt x="66633" y="7064"/>
                  </a:cubicBezTo>
                  <a:cubicBezTo>
                    <a:pt x="77071" y="7064"/>
                    <a:pt x="97948" y="12767"/>
                    <a:pt x="103958" y="44133"/>
                  </a:cubicBezTo>
                  <a:cubicBezTo>
                    <a:pt x="107121" y="61875"/>
                    <a:pt x="107121" y="85953"/>
                    <a:pt x="107121" y="105913"/>
                  </a:cubicBezTo>
                  <a:cubicBezTo>
                    <a:pt x="107121" y="129675"/>
                    <a:pt x="107121" y="151219"/>
                    <a:pt x="103642" y="171496"/>
                  </a:cubicBezTo>
                  <a:cubicBezTo>
                    <a:pt x="98897" y="201594"/>
                    <a:pt x="80867" y="211099"/>
                    <a:pt x="6663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FCAD5D7B-7FA3-66BB-16BC-6F1143448C9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94161" y="5497240"/>
              <a:ext cx="33529" cy="33583"/>
            </a:xfrm>
            <a:custGeom>
              <a:avLst/>
              <a:gdLst>
                <a:gd name="connsiteX0" fmla="*/ 33741 w 33529"/>
                <a:gd name="connsiteY0" fmla="*/ 16886 h 33583"/>
                <a:gd name="connsiteX1" fmla="*/ 16977 w 33529"/>
                <a:gd name="connsiteY1" fmla="*/ 94 h 33583"/>
                <a:gd name="connsiteX2" fmla="*/ 212 w 33529"/>
                <a:gd name="connsiteY2" fmla="*/ 16886 h 33583"/>
                <a:gd name="connsiteX3" fmla="*/ 16977 w 33529"/>
                <a:gd name="connsiteY3" fmla="*/ 33677 h 33583"/>
                <a:gd name="connsiteX4" fmla="*/ 33741 w 33529"/>
                <a:gd name="connsiteY4" fmla="*/ 16886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41" y="16886"/>
                  </a:moveTo>
                  <a:cubicBezTo>
                    <a:pt x="33741" y="7698"/>
                    <a:pt x="26150" y="94"/>
                    <a:pt x="16977" y="94"/>
                  </a:cubicBezTo>
                  <a:cubicBezTo>
                    <a:pt x="7803" y="94"/>
                    <a:pt x="212" y="7698"/>
                    <a:pt x="212" y="16886"/>
                  </a:cubicBezTo>
                  <a:cubicBezTo>
                    <a:pt x="212" y="26074"/>
                    <a:pt x="7803" y="33677"/>
                    <a:pt x="16977" y="33677"/>
                  </a:cubicBezTo>
                  <a:cubicBezTo>
                    <a:pt x="26150" y="33677"/>
                    <a:pt x="33741" y="26074"/>
                    <a:pt x="33741" y="16886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0244800-596B-F934-CA53-E21E292906D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367159" y="5319819"/>
              <a:ext cx="133168" cy="217974"/>
            </a:xfrm>
            <a:custGeom>
              <a:avLst/>
              <a:gdLst>
                <a:gd name="connsiteX0" fmla="*/ 133383 w 133168"/>
                <a:gd name="connsiteY0" fmla="*/ 109715 h 217974"/>
                <a:gd name="connsiteX1" fmla="*/ 120730 w 133168"/>
                <a:gd name="connsiteY1" fmla="*/ 35578 h 217974"/>
                <a:gd name="connsiteX2" fmla="*/ 66957 w 133168"/>
                <a:gd name="connsiteY2" fmla="*/ 94 h 217974"/>
                <a:gd name="connsiteX3" fmla="*/ 11918 w 133168"/>
                <a:gd name="connsiteY3" fmla="*/ 37796 h 217974"/>
                <a:gd name="connsiteX4" fmla="*/ 215 w 133168"/>
                <a:gd name="connsiteY4" fmla="*/ 109715 h 217974"/>
                <a:gd name="connsiteX5" fmla="*/ 14449 w 133168"/>
                <a:gd name="connsiteY5" fmla="*/ 186070 h 217974"/>
                <a:gd name="connsiteX6" fmla="*/ 66641 w 133168"/>
                <a:gd name="connsiteY6" fmla="*/ 218069 h 217974"/>
                <a:gd name="connsiteX7" fmla="*/ 121679 w 133168"/>
                <a:gd name="connsiteY7" fmla="*/ 181317 h 217974"/>
                <a:gd name="connsiteX8" fmla="*/ 133383 w 133168"/>
                <a:gd name="connsiteY8" fmla="*/ 109715 h 217974"/>
                <a:gd name="connsiteX9" fmla="*/ 66641 w 133168"/>
                <a:gd name="connsiteY9" fmla="*/ 211099 h 217974"/>
                <a:gd name="connsiteX10" fmla="*/ 29948 w 133168"/>
                <a:gd name="connsiteY10" fmla="*/ 172763 h 217974"/>
                <a:gd name="connsiteX11" fmla="*/ 26469 w 133168"/>
                <a:gd name="connsiteY11" fmla="*/ 105913 h 217974"/>
                <a:gd name="connsiteX12" fmla="*/ 28999 w 133168"/>
                <a:gd name="connsiteY12" fmla="*/ 47618 h 217974"/>
                <a:gd name="connsiteX13" fmla="*/ 66641 w 133168"/>
                <a:gd name="connsiteY13" fmla="*/ 7064 h 217974"/>
                <a:gd name="connsiteX14" fmla="*/ 103966 w 133168"/>
                <a:gd name="connsiteY14" fmla="*/ 44133 h 217974"/>
                <a:gd name="connsiteX15" fmla="*/ 107129 w 133168"/>
                <a:gd name="connsiteY15" fmla="*/ 105913 h 217974"/>
                <a:gd name="connsiteX16" fmla="*/ 103649 w 133168"/>
                <a:gd name="connsiteY16" fmla="*/ 171496 h 217974"/>
                <a:gd name="connsiteX17" fmla="*/ 66641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3" y="109715"/>
                  </a:moveTo>
                  <a:cubicBezTo>
                    <a:pt x="133383" y="84369"/>
                    <a:pt x="131801" y="59023"/>
                    <a:pt x="120730" y="35578"/>
                  </a:cubicBezTo>
                  <a:cubicBezTo>
                    <a:pt x="106180" y="5163"/>
                    <a:pt x="80242" y="94"/>
                    <a:pt x="66957" y="94"/>
                  </a:cubicBezTo>
                  <a:cubicBezTo>
                    <a:pt x="47978" y="94"/>
                    <a:pt x="24887" y="8331"/>
                    <a:pt x="11918" y="37796"/>
                  </a:cubicBezTo>
                  <a:cubicBezTo>
                    <a:pt x="1796" y="59657"/>
                    <a:pt x="215" y="84369"/>
                    <a:pt x="215" y="109715"/>
                  </a:cubicBezTo>
                  <a:cubicBezTo>
                    <a:pt x="215" y="133477"/>
                    <a:pt x="1480" y="161991"/>
                    <a:pt x="14449" y="186070"/>
                  </a:cubicBezTo>
                  <a:cubicBezTo>
                    <a:pt x="28050" y="211732"/>
                    <a:pt x="51141" y="218069"/>
                    <a:pt x="66641" y="218069"/>
                  </a:cubicBezTo>
                  <a:cubicBezTo>
                    <a:pt x="83721" y="218069"/>
                    <a:pt x="107761" y="211416"/>
                    <a:pt x="121679" y="181317"/>
                  </a:cubicBezTo>
                  <a:cubicBezTo>
                    <a:pt x="131801" y="159457"/>
                    <a:pt x="133383" y="134744"/>
                    <a:pt x="133383" y="109715"/>
                  </a:cubicBezTo>
                  <a:close/>
                  <a:moveTo>
                    <a:pt x="66641" y="211099"/>
                  </a:moveTo>
                  <a:cubicBezTo>
                    <a:pt x="54304" y="211099"/>
                    <a:pt x="35642" y="203178"/>
                    <a:pt x="29948" y="172763"/>
                  </a:cubicBezTo>
                  <a:cubicBezTo>
                    <a:pt x="26469" y="153754"/>
                    <a:pt x="26469" y="124606"/>
                    <a:pt x="26469" y="105913"/>
                  </a:cubicBezTo>
                  <a:cubicBezTo>
                    <a:pt x="26469" y="85637"/>
                    <a:pt x="26469" y="64726"/>
                    <a:pt x="28999" y="47618"/>
                  </a:cubicBezTo>
                  <a:cubicBezTo>
                    <a:pt x="35009" y="9916"/>
                    <a:pt x="58733" y="7064"/>
                    <a:pt x="66641" y="7064"/>
                  </a:cubicBezTo>
                  <a:cubicBezTo>
                    <a:pt x="77079" y="7064"/>
                    <a:pt x="97956" y="12767"/>
                    <a:pt x="103966" y="44133"/>
                  </a:cubicBezTo>
                  <a:cubicBezTo>
                    <a:pt x="107129" y="61875"/>
                    <a:pt x="107129" y="85953"/>
                    <a:pt x="107129" y="105913"/>
                  </a:cubicBezTo>
                  <a:cubicBezTo>
                    <a:pt x="107129" y="129675"/>
                    <a:pt x="107129" y="151219"/>
                    <a:pt x="103649" y="171496"/>
                  </a:cubicBezTo>
                  <a:cubicBezTo>
                    <a:pt x="98905" y="201594"/>
                    <a:pt x="80875" y="211099"/>
                    <a:pt x="66641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30D12571-C577-1365-4346-D859684818D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526266" y="5319819"/>
              <a:ext cx="131270" cy="217974"/>
            </a:xfrm>
            <a:custGeom>
              <a:avLst/>
              <a:gdLst>
                <a:gd name="connsiteX0" fmla="*/ 103022 w 131270"/>
                <a:gd name="connsiteY0" fmla="*/ 110349 h 217974"/>
                <a:gd name="connsiteX1" fmla="*/ 103022 w 131270"/>
                <a:gd name="connsiteY1" fmla="*/ 120487 h 217974"/>
                <a:gd name="connsiteX2" fmla="*/ 51779 w 131270"/>
                <a:gd name="connsiteY2" fmla="*/ 209198 h 217974"/>
                <a:gd name="connsiteX3" fmla="*/ 20780 w 131270"/>
                <a:gd name="connsiteY3" fmla="*/ 197792 h 217974"/>
                <a:gd name="connsiteX4" fmla="*/ 37228 w 131270"/>
                <a:gd name="connsiteY4" fmla="*/ 183218 h 217974"/>
                <a:gd name="connsiteX5" fmla="*/ 22678 w 131270"/>
                <a:gd name="connsiteY5" fmla="*/ 168644 h 217974"/>
                <a:gd name="connsiteX6" fmla="*/ 8127 w 131270"/>
                <a:gd name="connsiteY6" fmla="*/ 183852 h 217974"/>
                <a:gd name="connsiteX7" fmla="*/ 52095 w 131270"/>
                <a:gd name="connsiteY7" fmla="*/ 218069 h 217974"/>
                <a:gd name="connsiteX8" fmla="*/ 131490 w 131270"/>
                <a:gd name="connsiteY8" fmla="*/ 106864 h 217974"/>
                <a:gd name="connsiteX9" fmla="*/ 66962 w 131270"/>
                <a:gd name="connsiteY9" fmla="*/ 94 h 217974"/>
                <a:gd name="connsiteX10" fmla="*/ 20464 w 131270"/>
                <a:gd name="connsiteY10" fmla="*/ 20054 h 217974"/>
                <a:gd name="connsiteX11" fmla="*/ 220 w 131270"/>
                <a:gd name="connsiteY11" fmla="*/ 71379 h 217974"/>
                <a:gd name="connsiteX12" fmla="*/ 63482 w 131270"/>
                <a:gd name="connsiteY12" fmla="*/ 142031 h 217974"/>
                <a:gd name="connsiteX13" fmla="*/ 103022 w 131270"/>
                <a:gd name="connsiteY13" fmla="*/ 110349 h 217974"/>
                <a:gd name="connsiteX14" fmla="*/ 63799 w 131270"/>
                <a:gd name="connsiteY14" fmla="*/ 134744 h 217974"/>
                <a:gd name="connsiteX15" fmla="*/ 34382 w 131270"/>
                <a:gd name="connsiteY15" fmla="*/ 114784 h 217974"/>
                <a:gd name="connsiteX16" fmla="*/ 28688 w 131270"/>
                <a:gd name="connsiteY16" fmla="*/ 71696 h 217974"/>
                <a:gd name="connsiteX17" fmla="*/ 35330 w 131270"/>
                <a:gd name="connsiteY17" fmla="*/ 27975 h 217974"/>
                <a:gd name="connsiteX18" fmla="*/ 66962 w 131270"/>
                <a:gd name="connsiteY18" fmla="*/ 8015 h 217974"/>
                <a:gd name="connsiteX19" fmla="*/ 97328 w 131270"/>
                <a:gd name="connsiteY19" fmla="*/ 33044 h 217974"/>
                <a:gd name="connsiteX20" fmla="*/ 102389 w 131270"/>
                <a:gd name="connsiteY20" fmla="*/ 77716 h 217974"/>
                <a:gd name="connsiteX21" fmla="*/ 63799 w 131270"/>
                <a:gd name="connsiteY21" fmla="*/ 134744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022" y="110349"/>
                  </a:moveTo>
                  <a:lnTo>
                    <a:pt x="103022" y="120487"/>
                  </a:lnTo>
                  <a:cubicBezTo>
                    <a:pt x="103022" y="194624"/>
                    <a:pt x="70125" y="209198"/>
                    <a:pt x="51779" y="209198"/>
                  </a:cubicBezTo>
                  <a:cubicBezTo>
                    <a:pt x="46401" y="209198"/>
                    <a:pt x="29320" y="208564"/>
                    <a:pt x="20780" y="197792"/>
                  </a:cubicBezTo>
                  <a:cubicBezTo>
                    <a:pt x="34698" y="197792"/>
                    <a:pt x="37228" y="188604"/>
                    <a:pt x="37228" y="183218"/>
                  </a:cubicBezTo>
                  <a:cubicBezTo>
                    <a:pt x="37228" y="173397"/>
                    <a:pt x="29637" y="168644"/>
                    <a:pt x="22678" y="168644"/>
                  </a:cubicBezTo>
                  <a:cubicBezTo>
                    <a:pt x="17617" y="168644"/>
                    <a:pt x="8127" y="171496"/>
                    <a:pt x="8127" y="183852"/>
                  </a:cubicBezTo>
                  <a:cubicBezTo>
                    <a:pt x="8127" y="205079"/>
                    <a:pt x="25208" y="218069"/>
                    <a:pt x="52095" y="218069"/>
                  </a:cubicBezTo>
                  <a:cubicBezTo>
                    <a:pt x="92900" y="218069"/>
                    <a:pt x="131490" y="174981"/>
                    <a:pt x="131490" y="106864"/>
                  </a:cubicBezTo>
                  <a:cubicBezTo>
                    <a:pt x="131490" y="21638"/>
                    <a:pt x="95114" y="94"/>
                    <a:pt x="66962" y="94"/>
                  </a:cubicBezTo>
                  <a:cubicBezTo>
                    <a:pt x="49565" y="94"/>
                    <a:pt x="34065" y="5797"/>
                    <a:pt x="20464" y="20054"/>
                  </a:cubicBezTo>
                  <a:cubicBezTo>
                    <a:pt x="7495" y="34311"/>
                    <a:pt x="220" y="47618"/>
                    <a:pt x="220" y="71379"/>
                  </a:cubicBezTo>
                  <a:cubicBezTo>
                    <a:pt x="220" y="110982"/>
                    <a:pt x="28055" y="142031"/>
                    <a:pt x="63482" y="142031"/>
                  </a:cubicBezTo>
                  <a:cubicBezTo>
                    <a:pt x="82778" y="142031"/>
                    <a:pt x="95746" y="128725"/>
                    <a:pt x="103022" y="110349"/>
                  </a:cubicBezTo>
                  <a:close/>
                  <a:moveTo>
                    <a:pt x="63799" y="134744"/>
                  </a:moveTo>
                  <a:cubicBezTo>
                    <a:pt x="58738" y="134744"/>
                    <a:pt x="44187" y="134744"/>
                    <a:pt x="34382" y="114784"/>
                  </a:cubicBezTo>
                  <a:cubicBezTo>
                    <a:pt x="28688" y="103062"/>
                    <a:pt x="28688" y="87221"/>
                    <a:pt x="28688" y="71696"/>
                  </a:cubicBezTo>
                  <a:cubicBezTo>
                    <a:pt x="28688" y="54588"/>
                    <a:pt x="28688" y="39697"/>
                    <a:pt x="35330" y="27975"/>
                  </a:cubicBezTo>
                  <a:cubicBezTo>
                    <a:pt x="43871" y="12133"/>
                    <a:pt x="55891" y="8015"/>
                    <a:pt x="66962" y="8015"/>
                  </a:cubicBezTo>
                  <a:cubicBezTo>
                    <a:pt x="81512" y="8015"/>
                    <a:pt x="91951" y="18787"/>
                    <a:pt x="97328" y="33044"/>
                  </a:cubicBezTo>
                  <a:cubicBezTo>
                    <a:pt x="101124" y="43182"/>
                    <a:pt x="102389" y="63142"/>
                    <a:pt x="102389" y="77716"/>
                  </a:cubicBezTo>
                  <a:cubicBezTo>
                    <a:pt x="102389" y="104012"/>
                    <a:pt x="91634" y="134744"/>
                    <a:pt x="63799" y="13474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1D3BC85-E5D0-C1B8-3EB2-C073F581F32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699290" y="5319819"/>
              <a:ext cx="104383" cy="211004"/>
            </a:xfrm>
            <a:custGeom>
              <a:avLst/>
              <a:gdLst>
                <a:gd name="connsiteX0" fmla="*/ 65069 w 104383"/>
                <a:gd name="connsiteY0" fmla="*/ 8331 h 211004"/>
                <a:gd name="connsiteX1" fmla="*/ 57794 w 104383"/>
                <a:gd name="connsiteY1" fmla="*/ 94 h 211004"/>
                <a:gd name="connsiteX2" fmla="*/ 225 w 104383"/>
                <a:gd name="connsiteY2" fmla="*/ 20371 h 211004"/>
                <a:gd name="connsiteX3" fmla="*/ 225 w 104383"/>
                <a:gd name="connsiteY3" fmla="*/ 30192 h 211004"/>
                <a:gd name="connsiteX4" fmla="*/ 41662 w 104383"/>
                <a:gd name="connsiteY4" fmla="*/ 21955 h 211004"/>
                <a:gd name="connsiteX5" fmla="*/ 41662 w 104383"/>
                <a:gd name="connsiteY5" fmla="*/ 186070 h 211004"/>
                <a:gd name="connsiteX6" fmla="*/ 12245 w 104383"/>
                <a:gd name="connsiteY6" fmla="*/ 201277 h 211004"/>
                <a:gd name="connsiteX7" fmla="*/ 2122 w 104383"/>
                <a:gd name="connsiteY7" fmla="*/ 201277 h 211004"/>
                <a:gd name="connsiteX8" fmla="*/ 2122 w 104383"/>
                <a:gd name="connsiteY8" fmla="*/ 211099 h 211004"/>
                <a:gd name="connsiteX9" fmla="*/ 53365 w 104383"/>
                <a:gd name="connsiteY9" fmla="*/ 210148 h 211004"/>
                <a:gd name="connsiteX10" fmla="*/ 104608 w 104383"/>
                <a:gd name="connsiteY10" fmla="*/ 211099 h 211004"/>
                <a:gd name="connsiteX11" fmla="*/ 104608 w 104383"/>
                <a:gd name="connsiteY11" fmla="*/ 201277 h 211004"/>
                <a:gd name="connsiteX12" fmla="*/ 94486 w 104383"/>
                <a:gd name="connsiteY12" fmla="*/ 201277 h 211004"/>
                <a:gd name="connsiteX13" fmla="*/ 65069 w 104383"/>
                <a:gd name="connsiteY13" fmla="*/ 186070 h 211004"/>
                <a:gd name="connsiteX14" fmla="*/ 65069 w 104383"/>
                <a:gd name="connsiteY14" fmla="*/ 8331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69" y="8331"/>
                  </a:moveTo>
                  <a:cubicBezTo>
                    <a:pt x="65069" y="728"/>
                    <a:pt x="65069" y="94"/>
                    <a:pt x="57794" y="94"/>
                  </a:cubicBezTo>
                  <a:cubicBezTo>
                    <a:pt x="38182" y="20371"/>
                    <a:pt x="10347" y="20371"/>
                    <a:pt x="225" y="20371"/>
                  </a:cubicBezTo>
                  <a:lnTo>
                    <a:pt x="225" y="30192"/>
                  </a:lnTo>
                  <a:cubicBezTo>
                    <a:pt x="6551" y="30192"/>
                    <a:pt x="25213" y="30192"/>
                    <a:pt x="41662" y="21955"/>
                  </a:cubicBezTo>
                  <a:lnTo>
                    <a:pt x="41662" y="186070"/>
                  </a:lnTo>
                  <a:cubicBezTo>
                    <a:pt x="41662" y="197475"/>
                    <a:pt x="40713" y="201277"/>
                    <a:pt x="12245" y="201277"/>
                  </a:cubicBezTo>
                  <a:lnTo>
                    <a:pt x="2122" y="201277"/>
                  </a:lnTo>
                  <a:lnTo>
                    <a:pt x="2122" y="211099"/>
                  </a:lnTo>
                  <a:cubicBezTo>
                    <a:pt x="13193" y="210148"/>
                    <a:pt x="40713" y="210148"/>
                    <a:pt x="53365" y="210148"/>
                  </a:cubicBezTo>
                  <a:cubicBezTo>
                    <a:pt x="66018" y="210148"/>
                    <a:pt x="93537" y="210148"/>
                    <a:pt x="104608" y="211099"/>
                  </a:cubicBezTo>
                  <a:lnTo>
                    <a:pt x="104608" y="201277"/>
                  </a:lnTo>
                  <a:lnTo>
                    <a:pt x="94486" y="201277"/>
                  </a:lnTo>
                  <a:cubicBezTo>
                    <a:pt x="66018" y="201277"/>
                    <a:pt x="65069" y="197792"/>
                    <a:pt x="65069" y="186070"/>
                  </a:cubicBezTo>
                  <a:lnTo>
                    <a:pt x="65069" y="833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AA866F30-0F72-B3D1-173C-15FB4097793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847009" y="5316650"/>
              <a:ext cx="135698" cy="221143"/>
            </a:xfrm>
            <a:custGeom>
              <a:avLst/>
              <a:gdLst>
                <a:gd name="connsiteX0" fmla="*/ 133081 w 135698"/>
                <a:gd name="connsiteY0" fmla="*/ 21321 h 221143"/>
                <a:gd name="connsiteX1" fmla="*/ 135928 w 135698"/>
                <a:gd name="connsiteY1" fmla="*/ 10232 h 221143"/>
                <a:gd name="connsiteX2" fmla="*/ 59064 w 135698"/>
                <a:gd name="connsiteY2" fmla="*/ 10232 h 221143"/>
                <a:gd name="connsiteX3" fmla="*/ 18576 w 135698"/>
                <a:gd name="connsiteY3" fmla="*/ 94 h 221143"/>
                <a:gd name="connsiteX4" fmla="*/ 10668 w 135698"/>
                <a:gd name="connsiteY4" fmla="*/ 94 h 221143"/>
                <a:gd name="connsiteX5" fmla="*/ 230 w 135698"/>
                <a:gd name="connsiteY5" fmla="*/ 65360 h 221143"/>
                <a:gd name="connsiteX6" fmla="*/ 8137 w 135698"/>
                <a:gd name="connsiteY6" fmla="*/ 65360 h 221143"/>
                <a:gd name="connsiteX7" fmla="*/ 16045 w 135698"/>
                <a:gd name="connsiteY7" fmla="*/ 36529 h 221143"/>
                <a:gd name="connsiteX8" fmla="*/ 47044 w 135698"/>
                <a:gd name="connsiteY8" fmla="*/ 34628 h 221143"/>
                <a:gd name="connsiteX9" fmla="*/ 112521 w 135698"/>
                <a:gd name="connsiteY9" fmla="*/ 34628 h 221143"/>
                <a:gd name="connsiteX10" fmla="*/ 77094 w 135698"/>
                <a:gd name="connsiteY10" fmla="*/ 84686 h 221143"/>
                <a:gd name="connsiteX11" fmla="*/ 38187 w 135698"/>
                <a:gd name="connsiteY11" fmla="*/ 203812 h 221143"/>
                <a:gd name="connsiteX12" fmla="*/ 52738 w 135698"/>
                <a:gd name="connsiteY12" fmla="*/ 221237 h 221143"/>
                <a:gd name="connsiteX13" fmla="*/ 67288 w 135698"/>
                <a:gd name="connsiteY13" fmla="*/ 203812 h 221143"/>
                <a:gd name="connsiteX14" fmla="*/ 67288 w 135698"/>
                <a:gd name="connsiteY14" fmla="*/ 187654 h 221143"/>
                <a:gd name="connsiteX15" fmla="*/ 70768 w 135698"/>
                <a:gd name="connsiteY15" fmla="*/ 135695 h 221143"/>
                <a:gd name="connsiteX16" fmla="*/ 90379 w 135698"/>
                <a:gd name="connsiteY16" fmla="*/ 81518 h 221143"/>
                <a:gd name="connsiteX17" fmla="*/ 133081 w 135698"/>
                <a:gd name="connsiteY17" fmla="*/ 21321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081" y="21321"/>
                  </a:moveTo>
                  <a:cubicBezTo>
                    <a:pt x="135928" y="17519"/>
                    <a:pt x="135928" y="16886"/>
                    <a:pt x="135928" y="10232"/>
                  </a:cubicBezTo>
                  <a:lnTo>
                    <a:pt x="59064" y="10232"/>
                  </a:lnTo>
                  <a:cubicBezTo>
                    <a:pt x="20474" y="10232"/>
                    <a:pt x="19841" y="6114"/>
                    <a:pt x="18576" y="94"/>
                  </a:cubicBezTo>
                  <a:lnTo>
                    <a:pt x="10668" y="94"/>
                  </a:lnTo>
                  <a:lnTo>
                    <a:pt x="230" y="65360"/>
                  </a:lnTo>
                  <a:lnTo>
                    <a:pt x="8137" y="65360"/>
                  </a:lnTo>
                  <a:cubicBezTo>
                    <a:pt x="9086" y="60291"/>
                    <a:pt x="11933" y="40331"/>
                    <a:pt x="16045" y="36529"/>
                  </a:cubicBezTo>
                  <a:cubicBezTo>
                    <a:pt x="18259" y="34628"/>
                    <a:pt x="42932" y="34628"/>
                    <a:pt x="47044" y="34628"/>
                  </a:cubicBezTo>
                  <a:lnTo>
                    <a:pt x="112521" y="34628"/>
                  </a:lnTo>
                  <a:cubicBezTo>
                    <a:pt x="109042" y="39697"/>
                    <a:pt x="84053" y="74231"/>
                    <a:pt x="77094" y="84686"/>
                  </a:cubicBezTo>
                  <a:cubicBezTo>
                    <a:pt x="48626" y="127457"/>
                    <a:pt x="38187" y="171496"/>
                    <a:pt x="38187" y="203812"/>
                  </a:cubicBezTo>
                  <a:cubicBezTo>
                    <a:pt x="38187" y="206980"/>
                    <a:pt x="38187" y="221237"/>
                    <a:pt x="52738" y="221237"/>
                  </a:cubicBezTo>
                  <a:cubicBezTo>
                    <a:pt x="67288" y="221237"/>
                    <a:pt x="67288" y="206980"/>
                    <a:pt x="67288" y="203812"/>
                  </a:cubicBezTo>
                  <a:lnTo>
                    <a:pt x="67288" y="187654"/>
                  </a:lnTo>
                  <a:cubicBezTo>
                    <a:pt x="67288" y="170229"/>
                    <a:pt x="68237" y="152803"/>
                    <a:pt x="70768" y="135695"/>
                  </a:cubicBezTo>
                  <a:cubicBezTo>
                    <a:pt x="72033" y="128408"/>
                    <a:pt x="76461" y="101161"/>
                    <a:pt x="90379" y="81518"/>
                  </a:cubicBezTo>
                  <a:lnTo>
                    <a:pt x="133081" y="2132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B81B1314-9C7D-DD3C-450C-7E6BB90A929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996310" y="5316334"/>
              <a:ext cx="140127" cy="214489"/>
            </a:xfrm>
            <a:custGeom>
              <a:avLst/>
              <a:gdLst>
                <a:gd name="connsiteX0" fmla="*/ 84374 w 140127"/>
                <a:gd name="connsiteY0" fmla="*/ 162308 h 214489"/>
                <a:gd name="connsiteX1" fmla="*/ 84374 w 140127"/>
                <a:gd name="connsiteY1" fmla="*/ 189872 h 214489"/>
                <a:gd name="connsiteX2" fmla="*/ 60334 w 140127"/>
                <a:gd name="connsiteY2" fmla="*/ 204762 h 214489"/>
                <a:gd name="connsiteX3" fmla="*/ 53692 w 140127"/>
                <a:gd name="connsiteY3" fmla="*/ 204762 h 214489"/>
                <a:gd name="connsiteX4" fmla="*/ 53692 w 140127"/>
                <a:gd name="connsiteY4" fmla="*/ 214584 h 214489"/>
                <a:gd name="connsiteX5" fmla="*/ 96394 w 140127"/>
                <a:gd name="connsiteY5" fmla="*/ 213633 h 214489"/>
                <a:gd name="connsiteX6" fmla="*/ 139413 w 140127"/>
                <a:gd name="connsiteY6" fmla="*/ 214584 h 214489"/>
                <a:gd name="connsiteX7" fmla="*/ 139413 w 140127"/>
                <a:gd name="connsiteY7" fmla="*/ 204762 h 214489"/>
                <a:gd name="connsiteX8" fmla="*/ 132770 w 140127"/>
                <a:gd name="connsiteY8" fmla="*/ 204762 h 214489"/>
                <a:gd name="connsiteX9" fmla="*/ 108730 w 140127"/>
                <a:gd name="connsiteY9" fmla="*/ 189872 h 214489"/>
                <a:gd name="connsiteX10" fmla="*/ 108730 w 140127"/>
                <a:gd name="connsiteY10" fmla="*/ 162308 h 214489"/>
                <a:gd name="connsiteX11" fmla="*/ 140362 w 140127"/>
                <a:gd name="connsiteY11" fmla="*/ 162308 h 214489"/>
                <a:gd name="connsiteX12" fmla="*/ 140362 w 140127"/>
                <a:gd name="connsiteY12" fmla="*/ 152486 h 214489"/>
                <a:gd name="connsiteX13" fmla="*/ 108730 w 140127"/>
                <a:gd name="connsiteY13" fmla="*/ 152486 h 214489"/>
                <a:gd name="connsiteX14" fmla="*/ 108730 w 140127"/>
                <a:gd name="connsiteY14" fmla="*/ 8331 h 214489"/>
                <a:gd name="connsiteX15" fmla="*/ 103669 w 140127"/>
                <a:gd name="connsiteY15" fmla="*/ 94 h 214489"/>
                <a:gd name="connsiteX16" fmla="*/ 97343 w 140127"/>
                <a:gd name="connsiteY16" fmla="*/ 3896 h 214489"/>
                <a:gd name="connsiteX17" fmla="*/ 235 w 140127"/>
                <a:gd name="connsiteY17" fmla="*/ 152486 h 214489"/>
                <a:gd name="connsiteX18" fmla="*/ 235 w 140127"/>
                <a:gd name="connsiteY18" fmla="*/ 162308 h 214489"/>
                <a:gd name="connsiteX19" fmla="*/ 84374 w 140127"/>
                <a:gd name="connsiteY19" fmla="*/ 162308 h 214489"/>
                <a:gd name="connsiteX20" fmla="*/ 86272 w 140127"/>
                <a:gd name="connsiteY20" fmla="*/ 152486 h 214489"/>
                <a:gd name="connsiteX21" fmla="*/ 9091 w 140127"/>
                <a:gd name="connsiteY21" fmla="*/ 152486 h 214489"/>
                <a:gd name="connsiteX22" fmla="*/ 86272 w 140127"/>
                <a:gd name="connsiteY22" fmla="*/ 34311 h 214489"/>
                <a:gd name="connsiteX23" fmla="*/ 86272 w 140127"/>
                <a:gd name="connsiteY23" fmla="*/ 152486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374" y="162308"/>
                  </a:moveTo>
                  <a:lnTo>
                    <a:pt x="84374" y="189872"/>
                  </a:lnTo>
                  <a:cubicBezTo>
                    <a:pt x="84374" y="201277"/>
                    <a:pt x="83741" y="204762"/>
                    <a:pt x="60334" y="204762"/>
                  </a:cubicBezTo>
                  <a:lnTo>
                    <a:pt x="53692" y="204762"/>
                  </a:lnTo>
                  <a:lnTo>
                    <a:pt x="53692" y="214584"/>
                  </a:lnTo>
                  <a:cubicBezTo>
                    <a:pt x="66660" y="213633"/>
                    <a:pt x="83109" y="213633"/>
                    <a:pt x="96394" y="213633"/>
                  </a:cubicBezTo>
                  <a:cubicBezTo>
                    <a:pt x="109679" y="213633"/>
                    <a:pt x="126444" y="213633"/>
                    <a:pt x="139413" y="214584"/>
                  </a:cubicBezTo>
                  <a:lnTo>
                    <a:pt x="139413" y="204762"/>
                  </a:lnTo>
                  <a:lnTo>
                    <a:pt x="132770" y="204762"/>
                  </a:lnTo>
                  <a:cubicBezTo>
                    <a:pt x="109363" y="204762"/>
                    <a:pt x="108730" y="201277"/>
                    <a:pt x="108730" y="189872"/>
                  </a:cubicBezTo>
                  <a:lnTo>
                    <a:pt x="108730" y="162308"/>
                  </a:lnTo>
                  <a:lnTo>
                    <a:pt x="140362" y="162308"/>
                  </a:lnTo>
                  <a:lnTo>
                    <a:pt x="140362" y="152486"/>
                  </a:lnTo>
                  <a:lnTo>
                    <a:pt x="108730" y="152486"/>
                  </a:lnTo>
                  <a:lnTo>
                    <a:pt x="108730" y="8331"/>
                  </a:lnTo>
                  <a:cubicBezTo>
                    <a:pt x="108730" y="1995"/>
                    <a:pt x="108730" y="94"/>
                    <a:pt x="103669" y="94"/>
                  </a:cubicBezTo>
                  <a:cubicBezTo>
                    <a:pt x="100822" y="94"/>
                    <a:pt x="99873" y="94"/>
                    <a:pt x="97343" y="3896"/>
                  </a:cubicBezTo>
                  <a:lnTo>
                    <a:pt x="235" y="152486"/>
                  </a:lnTo>
                  <a:lnTo>
                    <a:pt x="235" y="162308"/>
                  </a:lnTo>
                  <a:lnTo>
                    <a:pt x="84374" y="162308"/>
                  </a:lnTo>
                  <a:close/>
                  <a:moveTo>
                    <a:pt x="86272" y="152486"/>
                  </a:moveTo>
                  <a:lnTo>
                    <a:pt x="9091" y="152486"/>
                  </a:lnTo>
                  <a:lnTo>
                    <a:pt x="86272" y="34311"/>
                  </a:lnTo>
                  <a:lnTo>
                    <a:pt x="86272" y="15248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153BFC39-905E-AD19-F34F-B807C014ACB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036597" y="5319819"/>
              <a:ext cx="133168" cy="217974"/>
            </a:xfrm>
            <a:custGeom>
              <a:avLst/>
              <a:gdLst>
                <a:gd name="connsiteX0" fmla="*/ 133435 w 133168"/>
                <a:gd name="connsiteY0" fmla="*/ 109715 h 217974"/>
                <a:gd name="connsiteX1" fmla="*/ 120783 w 133168"/>
                <a:gd name="connsiteY1" fmla="*/ 35578 h 217974"/>
                <a:gd name="connsiteX2" fmla="*/ 67009 w 133168"/>
                <a:gd name="connsiteY2" fmla="*/ 94 h 217974"/>
                <a:gd name="connsiteX3" fmla="*/ 11971 w 133168"/>
                <a:gd name="connsiteY3" fmla="*/ 37796 h 217974"/>
                <a:gd name="connsiteX4" fmla="*/ 267 w 133168"/>
                <a:gd name="connsiteY4" fmla="*/ 109715 h 217974"/>
                <a:gd name="connsiteX5" fmla="*/ 14501 w 133168"/>
                <a:gd name="connsiteY5" fmla="*/ 186070 h 217974"/>
                <a:gd name="connsiteX6" fmla="*/ 66693 w 133168"/>
                <a:gd name="connsiteY6" fmla="*/ 218069 h 217974"/>
                <a:gd name="connsiteX7" fmla="*/ 121732 w 133168"/>
                <a:gd name="connsiteY7" fmla="*/ 181317 h 217974"/>
                <a:gd name="connsiteX8" fmla="*/ 133435 w 133168"/>
                <a:gd name="connsiteY8" fmla="*/ 109715 h 217974"/>
                <a:gd name="connsiteX9" fmla="*/ 66693 w 133168"/>
                <a:gd name="connsiteY9" fmla="*/ 211099 h 217974"/>
                <a:gd name="connsiteX10" fmla="*/ 30001 w 133168"/>
                <a:gd name="connsiteY10" fmla="*/ 172763 h 217974"/>
                <a:gd name="connsiteX11" fmla="*/ 26521 w 133168"/>
                <a:gd name="connsiteY11" fmla="*/ 105913 h 217974"/>
                <a:gd name="connsiteX12" fmla="*/ 29052 w 133168"/>
                <a:gd name="connsiteY12" fmla="*/ 47618 h 217974"/>
                <a:gd name="connsiteX13" fmla="*/ 66693 w 133168"/>
                <a:gd name="connsiteY13" fmla="*/ 7064 h 217974"/>
                <a:gd name="connsiteX14" fmla="*/ 104018 w 133168"/>
                <a:gd name="connsiteY14" fmla="*/ 44133 h 217974"/>
                <a:gd name="connsiteX15" fmla="*/ 107181 w 133168"/>
                <a:gd name="connsiteY15" fmla="*/ 105913 h 217974"/>
                <a:gd name="connsiteX16" fmla="*/ 103702 w 133168"/>
                <a:gd name="connsiteY16" fmla="*/ 171496 h 217974"/>
                <a:gd name="connsiteX17" fmla="*/ 6669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15"/>
                  </a:moveTo>
                  <a:cubicBezTo>
                    <a:pt x="133435" y="84369"/>
                    <a:pt x="131854" y="59023"/>
                    <a:pt x="120783" y="35578"/>
                  </a:cubicBezTo>
                  <a:cubicBezTo>
                    <a:pt x="106232" y="5163"/>
                    <a:pt x="80295" y="94"/>
                    <a:pt x="67009" y="94"/>
                  </a:cubicBezTo>
                  <a:cubicBezTo>
                    <a:pt x="48031" y="94"/>
                    <a:pt x="24940" y="8331"/>
                    <a:pt x="11971" y="37796"/>
                  </a:cubicBezTo>
                  <a:cubicBezTo>
                    <a:pt x="1849" y="59657"/>
                    <a:pt x="267" y="84369"/>
                    <a:pt x="267" y="109715"/>
                  </a:cubicBezTo>
                  <a:cubicBezTo>
                    <a:pt x="267" y="133477"/>
                    <a:pt x="1532" y="161991"/>
                    <a:pt x="14501" y="186070"/>
                  </a:cubicBezTo>
                  <a:cubicBezTo>
                    <a:pt x="28103" y="211732"/>
                    <a:pt x="51194" y="218069"/>
                    <a:pt x="66693" y="218069"/>
                  </a:cubicBezTo>
                  <a:cubicBezTo>
                    <a:pt x="83774" y="218069"/>
                    <a:pt x="107814" y="211416"/>
                    <a:pt x="121732" y="181317"/>
                  </a:cubicBezTo>
                  <a:cubicBezTo>
                    <a:pt x="131854" y="159457"/>
                    <a:pt x="133435" y="134744"/>
                    <a:pt x="133435" y="109715"/>
                  </a:cubicBezTo>
                  <a:close/>
                  <a:moveTo>
                    <a:pt x="66693" y="211099"/>
                  </a:moveTo>
                  <a:cubicBezTo>
                    <a:pt x="54357" y="211099"/>
                    <a:pt x="35694" y="203178"/>
                    <a:pt x="30001" y="172763"/>
                  </a:cubicBezTo>
                  <a:cubicBezTo>
                    <a:pt x="26521" y="153754"/>
                    <a:pt x="26521" y="124606"/>
                    <a:pt x="26521" y="105913"/>
                  </a:cubicBezTo>
                  <a:cubicBezTo>
                    <a:pt x="26521" y="85637"/>
                    <a:pt x="26521" y="64726"/>
                    <a:pt x="29052" y="47618"/>
                  </a:cubicBezTo>
                  <a:cubicBezTo>
                    <a:pt x="35062" y="9916"/>
                    <a:pt x="58785" y="7064"/>
                    <a:pt x="66693" y="7064"/>
                  </a:cubicBezTo>
                  <a:cubicBezTo>
                    <a:pt x="77131" y="7064"/>
                    <a:pt x="98008" y="12767"/>
                    <a:pt x="104018" y="44133"/>
                  </a:cubicBezTo>
                  <a:cubicBezTo>
                    <a:pt x="107181" y="61875"/>
                    <a:pt x="107181" y="85953"/>
                    <a:pt x="107181" y="105913"/>
                  </a:cubicBezTo>
                  <a:cubicBezTo>
                    <a:pt x="107181" y="129675"/>
                    <a:pt x="107181" y="151219"/>
                    <a:pt x="103702" y="171496"/>
                  </a:cubicBezTo>
                  <a:cubicBezTo>
                    <a:pt x="98957" y="201594"/>
                    <a:pt x="80927" y="211099"/>
                    <a:pt x="6669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5AF5A154-B707-126D-CEFD-28AF4E38874A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2635743" y="5319819"/>
              <a:ext cx="133168" cy="217974"/>
            </a:xfrm>
            <a:custGeom>
              <a:avLst/>
              <a:gdLst>
                <a:gd name="connsiteX0" fmla="*/ 133486 w 133168"/>
                <a:gd name="connsiteY0" fmla="*/ 109715 h 217974"/>
                <a:gd name="connsiteX1" fmla="*/ 120833 w 133168"/>
                <a:gd name="connsiteY1" fmla="*/ 35578 h 217974"/>
                <a:gd name="connsiteX2" fmla="*/ 67060 w 133168"/>
                <a:gd name="connsiteY2" fmla="*/ 94 h 217974"/>
                <a:gd name="connsiteX3" fmla="*/ 12021 w 133168"/>
                <a:gd name="connsiteY3" fmla="*/ 37796 h 217974"/>
                <a:gd name="connsiteX4" fmla="*/ 318 w 133168"/>
                <a:gd name="connsiteY4" fmla="*/ 109715 h 217974"/>
                <a:gd name="connsiteX5" fmla="*/ 14552 w 133168"/>
                <a:gd name="connsiteY5" fmla="*/ 186070 h 217974"/>
                <a:gd name="connsiteX6" fmla="*/ 66743 w 133168"/>
                <a:gd name="connsiteY6" fmla="*/ 218069 h 217974"/>
                <a:gd name="connsiteX7" fmla="*/ 121782 w 133168"/>
                <a:gd name="connsiteY7" fmla="*/ 181317 h 217974"/>
                <a:gd name="connsiteX8" fmla="*/ 133486 w 133168"/>
                <a:gd name="connsiteY8" fmla="*/ 109715 h 217974"/>
                <a:gd name="connsiteX9" fmla="*/ 66743 w 133168"/>
                <a:gd name="connsiteY9" fmla="*/ 211099 h 217974"/>
                <a:gd name="connsiteX10" fmla="*/ 30051 w 133168"/>
                <a:gd name="connsiteY10" fmla="*/ 172763 h 217974"/>
                <a:gd name="connsiteX11" fmla="*/ 26572 w 133168"/>
                <a:gd name="connsiteY11" fmla="*/ 105913 h 217974"/>
                <a:gd name="connsiteX12" fmla="*/ 29102 w 133168"/>
                <a:gd name="connsiteY12" fmla="*/ 47618 h 217974"/>
                <a:gd name="connsiteX13" fmla="*/ 66743 w 133168"/>
                <a:gd name="connsiteY13" fmla="*/ 7064 h 217974"/>
                <a:gd name="connsiteX14" fmla="*/ 104069 w 133168"/>
                <a:gd name="connsiteY14" fmla="*/ 44133 h 217974"/>
                <a:gd name="connsiteX15" fmla="*/ 107232 w 133168"/>
                <a:gd name="connsiteY15" fmla="*/ 105913 h 217974"/>
                <a:gd name="connsiteX16" fmla="*/ 103752 w 133168"/>
                <a:gd name="connsiteY16" fmla="*/ 171496 h 217974"/>
                <a:gd name="connsiteX17" fmla="*/ 66743 w 133168"/>
                <a:gd name="connsiteY17" fmla="*/ 21109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15"/>
                  </a:moveTo>
                  <a:cubicBezTo>
                    <a:pt x="133486" y="84369"/>
                    <a:pt x="131904" y="59023"/>
                    <a:pt x="120833" y="35578"/>
                  </a:cubicBezTo>
                  <a:cubicBezTo>
                    <a:pt x="106283" y="5163"/>
                    <a:pt x="80345" y="94"/>
                    <a:pt x="67060" y="94"/>
                  </a:cubicBezTo>
                  <a:cubicBezTo>
                    <a:pt x="48081" y="94"/>
                    <a:pt x="24990" y="8331"/>
                    <a:pt x="12021" y="37796"/>
                  </a:cubicBezTo>
                  <a:cubicBezTo>
                    <a:pt x="1899" y="59657"/>
                    <a:pt x="318" y="84369"/>
                    <a:pt x="318" y="109715"/>
                  </a:cubicBezTo>
                  <a:cubicBezTo>
                    <a:pt x="318" y="133477"/>
                    <a:pt x="1583" y="161991"/>
                    <a:pt x="14552" y="186070"/>
                  </a:cubicBezTo>
                  <a:cubicBezTo>
                    <a:pt x="28153" y="211732"/>
                    <a:pt x="51244" y="218069"/>
                    <a:pt x="66743" y="218069"/>
                  </a:cubicBezTo>
                  <a:cubicBezTo>
                    <a:pt x="83824" y="218069"/>
                    <a:pt x="107864" y="211416"/>
                    <a:pt x="121782" y="181317"/>
                  </a:cubicBezTo>
                  <a:cubicBezTo>
                    <a:pt x="131904" y="159457"/>
                    <a:pt x="133486" y="134744"/>
                    <a:pt x="133486" y="109715"/>
                  </a:cubicBezTo>
                  <a:close/>
                  <a:moveTo>
                    <a:pt x="66743" y="211099"/>
                  </a:moveTo>
                  <a:cubicBezTo>
                    <a:pt x="54407" y="211099"/>
                    <a:pt x="35745" y="203178"/>
                    <a:pt x="30051" y="172763"/>
                  </a:cubicBezTo>
                  <a:cubicBezTo>
                    <a:pt x="26572" y="153754"/>
                    <a:pt x="26572" y="124606"/>
                    <a:pt x="26572" y="105913"/>
                  </a:cubicBezTo>
                  <a:cubicBezTo>
                    <a:pt x="26572" y="85637"/>
                    <a:pt x="26572" y="64726"/>
                    <a:pt x="29102" y="47618"/>
                  </a:cubicBezTo>
                  <a:cubicBezTo>
                    <a:pt x="35112" y="9916"/>
                    <a:pt x="58836" y="7064"/>
                    <a:pt x="66743" y="7064"/>
                  </a:cubicBezTo>
                  <a:cubicBezTo>
                    <a:pt x="77182" y="7064"/>
                    <a:pt x="98059" y="12767"/>
                    <a:pt x="104069" y="44133"/>
                  </a:cubicBezTo>
                  <a:cubicBezTo>
                    <a:pt x="107232" y="61875"/>
                    <a:pt x="107232" y="85953"/>
                    <a:pt x="107232" y="105913"/>
                  </a:cubicBezTo>
                  <a:cubicBezTo>
                    <a:pt x="107232" y="129675"/>
                    <a:pt x="107232" y="151219"/>
                    <a:pt x="103752" y="171496"/>
                  </a:cubicBezTo>
                  <a:cubicBezTo>
                    <a:pt x="99008" y="201594"/>
                    <a:pt x="80978" y="211099"/>
                    <a:pt x="66743" y="2110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789A61E8-DFCA-E60F-8BD9-11A71F655B8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838305" y="5700008"/>
              <a:ext cx="133168" cy="217974"/>
            </a:xfrm>
            <a:custGeom>
              <a:avLst/>
              <a:gdLst>
                <a:gd name="connsiteX0" fmla="*/ 133335 w 133168"/>
                <a:gd name="connsiteY0" fmla="*/ 109727 h 217974"/>
                <a:gd name="connsiteX1" fmla="*/ 120682 w 133168"/>
                <a:gd name="connsiteY1" fmla="*/ 35590 h 217974"/>
                <a:gd name="connsiteX2" fmla="*/ 66909 w 133168"/>
                <a:gd name="connsiteY2" fmla="*/ 106 h 217974"/>
                <a:gd name="connsiteX3" fmla="*/ 11870 w 133168"/>
                <a:gd name="connsiteY3" fmla="*/ 37808 h 217974"/>
                <a:gd name="connsiteX4" fmla="*/ 166 w 133168"/>
                <a:gd name="connsiteY4" fmla="*/ 109727 h 217974"/>
                <a:gd name="connsiteX5" fmla="*/ 14401 w 133168"/>
                <a:gd name="connsiteY5" fmla="*/ 186082 h 217974"/>
                <a:gd name="connsiteX6" fmla="*/ 66592 w 133168"/>
                <a:gd name="connsiteY6" fmla="*/ 218081 h 217974"/>
                <a:gd name="connsiteX7" fmla="*/ 121631 w 133168"/>
                <a:gd name="connsiteY7" fmla="*/ 181329 h 217974"/>
                <a:gd name="connsiteX8" fmla="*/ 133335 w 133168"/>
                <a:gd name="connsiteY8" fmla="*/ 109727 h 217974"/>
                <a:gd name="connsiteX9" fmla="*/ 66592 w 133168"/>
                <a:gd name="connsiteY9" fmla="*/ 211111 h 217974"/>
                <a:gd name="connsiteX10" fmla="*/ 29900 w 133168"/>
                <a:gd name="connsiteY10" fmla="*/ 172775 h 217974"/>
                <a:gd name="connsiteX11" fmla="*/ 26421 w 133168"/>
                <a:gd name="connsiteY11" fmla="*/ 105925 h 217974"/>
                <a:gd name="connsiteX12" fmla="*/ 28951 w 133168"/>
                <a:gd name="connsiteY12" fmla="*/ 47630 h 217974"/>
                <a:gd name="connsiteX13" fmla="*/ 66592 w 133168"/>
                <a:gd name="connsiteY13" fmla="*/ 7076 h 217974"/>
                <a:gd name="connsiteX14" fmla="*/ 103917 w 133168"/>
                <a:gd name="connsiteY14" fmla="*/ 44145 h 217974"/>
                <a:gd name="connsiteX15" fmla="*/ 107081 w 133168"/>
                <a:gd name="connsiteY15" fmla="*/ 105925 h 217974"/>
                <a:gd name="connsiteX16" fmla="*/ 103601 w 133168"/>
                <a:gd name="connsiteY16" fmla="*/ 171508 h 217974"/>
                <a:gd name="connsiteX17" fmla="*/ 66592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27"/>
                  </a:moveTo>
                  <a:cubicBezTo>
                    <a:pt x="133335" y="84381"/>
                    <a:pt x="131753" y="59035"/>
                    <a:pt x="120682" y="35590"/>
                  </a:cubicBezTo>
                  <a:cubicBezTo>
                    <a:pt x="106132" y="5175"/>
                    <a:pt x="80194" y="106"/>
                    <a:pt x="66909" y="106"/>
                  </a:cubicBezTo>
                  <a:cubicBezTo>
                    <a:pt x="47930" y="106"/>
                    <a:pt x="24839" y="8343"/>
                    <a:pt x="11870" y="37808"/>
                  </a:cubicBezTo>
                  <a:cubicBezTo>
                    <a:pt x="1748" y="59669"/>
                    <a:pt x="166" y="84381"/>
                    <a:pt x="166" y="109727"/>
                  </a:cubicBezTo>
                  <a:cubicBezTo>
                    <a:pt x="166" y="133489"/>
                    <a:pt x="1432" y="162003"/>
                    <a:pt x="14401" y="186082"/>
                  </a:cubicBezTo>
                  <a:cubicBezTo>
                    <a:pt x="28002" y="211744"/>
                    <a:pt x="51093" y="218081"/>
                    <a:pt x="66592" y="218081"/>
                  </a:cubicBezTo>
                  <a:cubicBezTo>
                    <a:pt x="83673" y="218081"/>
                    <a:pt x="107713" y="211428"/>
                    <a:pt x="121631" y="181329"/>
                  </a:cubicBezTo>
                  <a:cubicBezTo>
                    <a:pt x="131753" y="159469"/>
                    <a:pt x="133335" y="134756"/>
                    <a:pt x="133335" y="109727"/>
                  </a:cubicBezTo>
                  <a:close/>
                  <a:moveTo>
                    <a:pt x="66592" y="211111"/>
                  </a:moveTo>
                  <a:cubicBezTo>
                    <a:pt x="54256" y="211111"/>
                    <a:pt x="35594" y="203190"/>
                    <a:pt x="29900" y="172775"/>
                  </a:cubicBezTo>
                  <a:cubicBezTo>
                    <a:pt x="26421" y="153766"/>
                    <a:pt x="26421" y="124618"/>
                    <a:pt x="26421" y="105925"/>
                  </a:cubicBezTo>
                  <a:cubicBezTo>
                    <a:pt x="26421" y="85649"/>
                    <a:pt x="26421" y="64738"/>
                    <a:pt x="28951" y="47630"/>
                  </a:cubicBezTo>
                  <a:cubicBezTo>
                    <a:pt x="34961" y="9928"/>
                    <a:pt x="58685" y="7076"/>
                    <a:pt x="66592" y="7076"/>
                  </a:cubicBezTo>
                  <a:cubicBezTo>
                    <a:pt x="77031" y="7076"/>
                    <a:pt x="97907" y="12779"/>
                    <a:pt x="103917" y="44145"/>
                  </a:cubicBezTo>
                  <a:cubicBezTo>
                    <a:pt x="107081" y="61887"/>
                    <a:pt x="107081" y="85965"/>
                    <a:pt x="107081" y="105925"/>
                  </a:cubicBezTo>
                  <a:cubicBezTo>
                    <a:pt x="107081" y="129687"/>
                    <a:pt x="107081" y="151231"/>
                    <a:pt x="103601" y="171508"/>
                  </a:cubicBezTo>
                  <a:cubicBezTo>
                    <a:pt x="98856" y="201606"/>
                    <a:pt x="80827" y="211111"/>
                    <a:pt x="66592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5637013-70BD-8A06-3354-A90A33DD83D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437451" y="5700008"/>
              <a:ext cx="133168" cy="217974"/>
            </a:xfrm>
            <a:custGeom>
              <a:avLst/>
              <a:gdLst>
                <a:gd name="connsiteX0" fmla="*/ 133385 w 133168"/>
                <a:gd name="connsiteY0" fmla="*/ 109727 h 217974"/>
                <a:gd name="connsiteX1" fmla="*/ 120732 w 133168"/>
                <a:gd name="connsiteY1" fmla="*/ 35590 h 217974"/>
                <a:gd name="connsiteX2" fmla="*/ 66959 w 133168"/>
                <a:gd name="connsiteY2" fmla="*/ 106 h 217974"/>
                <a:gd name="connsiteX3" fmla="*/ 11920 w 133168"/>
                <a:gd name="connsiteY3" fmla="*/ 37808 h 217974"/>
                <a:gd name="connsiteX4" fmla="*/ 217 w 133168"/>
                <a:gd name="connsiteY4" fmla="*/ 109727 h 217974"/>
                <a:gd name="connsiteX5" fmla="*/ 14451 w 133168"/>
                <a:gd name="connsiteY5" fmla="*/ 186082 h 217974"/>
                <a:gd name="connsiteX6" fmla="*/ 66643 w 133168"/>
                <a:gd name="connsiteY6" fmla="*/ 218081 h 217974"/>
                <a:gd name="connsiteX7" fmla="*/ 121681 w 133168"/>
                <a:gd name="connsiteY7" fmla="*/ 181329 h 217974"/>
                <a:gd name="connsiteX8" fmla="*/ 133385 w 133168"/>
                <a:gd name="connsiteY8" fmla="*/ 109727 h 217974"/>
                <a:gd name="connsiteX9" fmla="*/ 66643 w 133168"/>
                <a:gd name="connsiteY9" fmla="*/ 211111 h 217974"/>
                <a:gd name="connsiteX10" fmla="*/ 29950 w 133168"/>
                <a:gd name="connsiteY10" fmla="*/ 172775 h 217974"/>
                <a:gd name="connsiteX11" fmla="*/ 26471 w 133168"/>
                <a:gd name="connsiteY11" fmla="*/ 105925 h 217974"/>
                <a:gd name="connsiteX12" fmla="*/ 29001 w 133168"/>
                <a:gd name="connsiteY12" fmla="*/ 47630 h 217974"/>
                <a:gd name="connsiteX13" fmla="*/ 66643 w 133168"/>
                <a:gd name="connsiteY13" fmla="*/ 7076 h 217974"/>
                <a:gd name="connsiteX14" fmla="*/ 103968 w 133168"/>
                <a:gd name="connsiteY14" fmla="*/ 44145 h 217974"/>
                <a:gd name="connsiteX15" fmla="*/ 107131 w 133168"/>
                <a:gd name="connsiteY15" fmla="*/ 105925 h 217974"/>
                <a:gd name="connsiteX16" fmla="*/ 103651 w 133168"/>
                <a:gd name="connsiteY16" fmla="*/ 171508 h 217974"/>
                <a:gd name="connsiteX17" fmla="*/ 6664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27"/>
                  </a:moveTo>
                  <a:cubicBezTo>
                    <a:pt x="133385" y="84381"/>
                    <a:pt x="131803" y="59035"/>
                    <a:pt x="120732" y="35590"/>
                  </a:cubicBezTo>
                  <a:cubicBezTo>
                    <a:pt x="106182" y="5175"/>
                    <a:pt x="80244" y="106"/>
                    <a:pt x="66959" y="106"/>
                  </a:cubicBezTo>
                  <a:cubicBezTo>
                    <a:pt x="47980" y="106"/>
                    <a:pt x="24889" y="8343"/>
                    <a:pt x="11920" y="37808"/>
                  </a:cubicBezTo>
                  <a:cubicBezTo>
                    <a:pt x="1798" y="59669"/>
                    <a:pt x="217" y="84381"/>
                    <a:pt x="217" y="109727"/>
                  </a:cubicBezTo>
                  <a:cubicBezTo>
                    <a:pt x="217" y="133489"/>
                    <a:pt x="1482" y="162003"/>
                    <a:pt x="14451" y="186082"/>
                  </a:cubicBezTo>
                  <a:cubicBezTo>
                    <a:pt x="28052" y="211744"/>
                    <a:pt x="51143" y="218081"/>
                    <a:pt x="66643" y="218081"/>
                  </a:cubicBezTo>
                  <a:cubicBezTo>
                    <a:pt x="83724" y="218081"/>
                    <a:pt x="107764" y="211428"/>
                    <a:pt x="121681" y="181329"/>
                  </a:cubicBezTo>
                  <a:cubicBezTo>
                    <a:pt x="131803" y="159469"/>
                    <a:pt x="133385" y="134756"/>
                    <a:pt x="133385" y="109727"/>
                  </a:cubicBezTo>
                  <a:close/>
                  <a:moveTo>
                    <a:pt x="66643" y="211111"/>
                  </a:moveTo>
                  <a:cubicBezTo>
                    <a:pt x="54307" y="211111"/>
                    <a:pt x="35644" y="203190"/>
                    <a:pt x="29950" y="172775"/>
                  </a:cubicBezTo>
                  <a:cubicBezTo>
                    <a:pt x="26471" y="153766"/>
                    <a:pt x="26471" y="124618"/>
                    <a:pt x="26471" y="105925"/>
                  </a:cubicBezTo>
                  <a:cubicBezTo>
                    <a:pt x="26471" y="85649"/>
                    <a:pt x="26471" y="64738"/>
                    <a:pt x="29001" y="47630"/>
                  </a:cubicBezTo>
                  <a:cubicBezTo>
                    <a:pt x="35011" y="9928"/>
                    <a:pt x="58735" y="7076"/>
                    <a:pt x="66643" y="7076"/>
                  </a:cubicBezTo>
                  <a:cubicBezTo>
                    <a:pt x="77081" y="7076"/>
                    <a:pt x="97958" y="12779"/>
                    <a:pt x="103968" y="44145"/>
                  </a:cubicBezTo>
                  <a:cubicBezTo>
                    <a:pt x="107131" y="61887"/>
                    <a:pt x="107131" y="85965"/>
                    <a:pt x="107131" y="105925"/>
                  </a:cubicBezTo>
                  <a:cubicBezTo>
                    <a:pt x="107131" y="129687"/>
                    <a:pt x="107131" y="151231"/>
                    <a:pt x="103651" y="171508"/>
                  </a:cubicBezTo>
                  <a:cubicBezTo>
                    <a:pt x="98907" y="201606"/>
                    <a:pt x="80877" y="211111"/>
                    <a:pt x="6664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33BADD4-A0E7-B9B0-6C8D-2D777EE43BD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488178" y="5825470"/>
              <a:ext cx="193267" cy="12672"/>
            </a:xfrm>
            <a:custGeom>
              <a:avLst/>
              <a:gdLst>
                <a:gd name="connsiteX0" fmla="*/ 182446 w 193267"/>
                <a:gd name="connsiteY0" fmla="*/ 12779 h 12672"/>
                <a:gd name="connsiteX1" fmla="*/ 193517 w 193267"/>
                <a:gd name="connsiteY1" fmla="*/ 6442 h 12672"/>
                <a:gd name="connsiteX2" fmla="*/ 182446 w 193267"/>
                <a:gd name="connsiteY2" fmla="*/ 106 h 12672"/>
                <a:gd name="connsiteX3" fmla="*/ 11321 w 193267"/>
                <a:gd name="connsiteY3" fmla="*/ 106 h 12672"/>
                <a:gd name="connsiteX4" fmla="*/ 250 w 193267"/>
                <a:gd name="connsiteY4" fmla="*/ 6442 h 12672"/>
                <a:gd name="connsiteX5" fmla="*/ 11321 w 193267"/>
                <a:gd name="connsiteY5" fmla="*/ 12779 h 12672"/>
                <a:gd name="connsiteX6" fmla="*/ 182446 w 193267"/>
                <a:gd name="connsiteY6" fmla="*/ 12779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46" y="12779"/>
                  </a:moveTo>
                  <a:cubicBezTo>
                    <a:pt x="187824" y="12779"/>
                    <a:pt x="193517" y="12779"/>
                    <a:pt x="193517" y="6442"/>
                  </a:cubicBezTo>
                  <a:cubicBezTo>
                    <a:pt x="193517" y="106"/>
                    <a:pt x="187824" y="106"/>
                    <a:pt x="182446" y="106"/>
                  </a:cubicBezTo>
                  <a:lnTo>
                    <a:pt x="11321" y="106"/>
                  </a:lnTo>
                  <a:cubicBezTo>
                    <a:pt x="5943" y="106"/>
                    <a:pt x="250" y="106"/>
                    <a:pt x="250" y="6442"/>
                  </a:cubicBezTo>
                  <a:cubicBezTo>
                    <a:pt x="250" y="12779"/>
                    <a:pt x="5943" y="12779"/>
                    <a:pt x="11321" y="12779"/>
                  </a:cubicBezTo>
                  <a:lnTo>
                    <a:pt x="182446" y="1277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A37E8A3B-980A-78AC-AF21-4C6790B5B99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0720283" y="5700008"/>
              <a:ext cx="133168" cy="217974"/>
            </a:xfrm>
            <a:custGeom>
              <a:avLst/>
              <a:gdLst>
                <a:gd name="connsiteX0" fmla="*/ 133425 w 133168"/>
                <a:gd name="connsiteY0" fmla="*/ 109727 h 217974"/>
                <a:gd name="connsiteX1" fmla="*/ 120773 w 133168"/>
                <a:gd name="connsiteY1" fmla="*/ 35590 h 217974"/>
                <a:gd name="connsiteX2" fmla="*/ 66999 w 133168"/>
                <a:gd name="connsiteY2" fmla="*/ 106 h 217974"/>
                <a:gd name="connsiteX3" fmla="*/ 11961 w 133168"/>
                <a:gd name="connsiteY3" fmla="*/ 37808 h 217974"/>
                <a:gd name="connsiteX4" fmla="*/ 257 w 133168"/>
                <a:gd name="connsiteY4" fmla="*/ 109727 h 217974"/>
                <a:gd name="connsiteX5" fmla="*/ 14491 w 133168"/>
                <a:gd name="connsiteY5" fmla="*/ 186082 h 217974"/>
                <a:gd name="connsiteX6" fmla="*/ 66683 w 133168"/>
                <a:gd name="connsiteY6" fmla="*/ 218081 h 217974"/>
                <a:gd name="connsiteX7" fmla="*/ 121722 w 133168"/>
                <a:gd name="connsiteY7" fmla="*/ 181329 h 217974"/>
                <a:gd name="connsiteX8" fmla="*/ 133425 w 133168"/>
                <a:gd name="connsiteY8" fmla="*/ 109727 h 217974"/>
                <a:gd name="connsiteX9" fmla="*/ 66683 w 133168"/>
                <a:gd name="connsiteY9" fmla="*/ 211111 h 217974"/>
                <a:gd name="connsiteX10" fmla="*/ 29991 w 133168"/>
                <a:gd name="connsiteY10" fmla="*/ 172775 h 217974"/>
                <a:gd name="connsiteX11" fmla="*/ 26511 w 133168"/>
                <a:gd name="connsiteY11" fmla="*/ 105925 h 217974"/>
                <a:gd name="connsiteX12" fmla="*/ 29042 w 133168"/>
                <a:gd name="connsiteY12" fmla="*/ 47630 h 217974"/>
                <a:gd name="connsiteX13" fmla="*/ 66683 w 133168"/>
                <a:gd name="connsiteY13" fmla="*/ 7076 h 217974"/>
                <a:gd name="connsiteX14" fmla="*/ 104008 w 133168"/>
                <a:gd name="connsiteY14" fmla="*/ 44145 h 217974"/>
                <a:gd name="connsiteX15" fmla="*/ 107171 w 133168"/>
                <a:gd name="connsiteY15" fmla="*/ 105925 h 217974"/>
                <a:gd name="connsiteX16" fmla="*/ 103692 w 133168"/>
                <a:gd name="connsiteY16" fmla="*/ 171508 h 217974"/>
                <a:gd name="connsiteX17" fmla="*/ 6668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25" y="109727"/>
                  </a:moveTo>
                  <a:cubicBezTo>
                    <a:pt x="133425" y="84381"/>
                    <a:pt x="131844" y="59035"/>
                    <a:pt x="120773" y="35590"/>
                  </a:cubicBezTo>
                  <a:cubicBezTo>
                    <a:pt x="106222" y="5175"/>
                    <a:pt x="80285" y="106"/>
                    <a:pt x="66999" y="106"/>
                  </a:cubicBezTo>
                  <a:cubicBezTo>
                    <a:pt x="48021" y="106"/>
                    <a:pt x="24930" y="8343"/>
                    <a:pt x="11961" y="37808"/>
                  </a:cubicBezTo>
                  <a:cubicBezTo>
                    <a:pt x="1839" y="59669"/>
                    <a:pt x="257" y="84381"/>
                    <a:pt x="257" y="109727"/>
                  </a:cubicBezTo>
                  <a:cubicBezTo>
                    <a:pt x="257" y="133489"/>
                    <a:pt x="1523" y="162003"/>
                    <a:pt x="14491" y="186082"/>
                  </a:cubicBezTo>
                  <a:cubicBezTo>
                    <a:pt x="28093" y="211744"/>
                    <a:pt x="51184" y="218081"/>
                    <a:pt x="66683" y="218081"/>
                  </a:cubicBezTo>
                  <a:cubicBezTo>
                    <a:pt x="83764" y="218081"/>
                    <a:pt x="107804" y="211428"/>
                    <a:pt x="121722" y="181329"/>
                  </a:cubicBezTo>
                  <a:cubicBezTo>
                    <a:pt x="131844" y="159469"/>
                    <a:pt x="133425" y="134756"/>
                    <a:pt x="133425" y="109727"/>
                  </a:cubicBezTo>
                  <a:close/>
                  <a:moveTo>
                    <a:pt x="66683" y="211111"/>
                  </a:moveTo>
                  <a:cubicBezTo>
                    <a:pt x="54347" y="211111"/>
                    <a:pt x="35684" y="203190"/>
                    <a:pt x="29991" y="172775"/>
                  </a:cubicBezTo>
                  <a:cubicBezTo>
                    <a:pt x="26511" y="153766"/>
                    <a:pt x="26511" y="124618"/>
                    <a:pt x="26511" y="105925"/>
                  </a:cubicBezTo>
                  <a:cubicBezTo>
                    <a:pt x="26511" y="85649"/>
                    <a:pt x="26511" y="64738"/>
                    <a:pt x="29042" y="47630"/>
                  </a:cubicBezTo>
                  <a:cubicBezTo>
                    <a:pt x="35052" y="9928"/>
                    <a:pt x="58775" y="7076"/>
                    <a:pt x="66683" y="7076"/>
                  </a:cubicBezTo>
                  <a:cubicBezTo>
                    <a:pt x="77122" y="7076"/>
                    <a:pt x="97998" y="12779"/>
                    <a:pt x="104008" y="44145"/>
                  </a:cubicBezTo>
                  <a:cubicBezTo>
                    <a:pt x="107171" y="61887"/>
                    <a:pt x="107171" y="85965"/>
                    <a:pt x="107171" y="105925"/>
                  </a:cubicBezTo>
                  <a:cubicBezTo>
                    <a:pt x="107171" y="129687"/>
                    <a:pt x="107171" y="151231"/>
                    <a:pt x="103692" y="171508"/>
                  </a:cubicBezTo>
                  <a:cubicBezTo>
                    <a:pt x="98947" y="201606"/>
                    <a:pt x="80917" y="211111"/>
                    <a:pt x="6668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D4940AA7-8222-D9D7-16EA-7A4D8AF1AB5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893307" y="5877429"/>
              <a:ext cx="33529" cy="33583"/>
            </a:xfrm>
            <a:custGeom>
              <a:avLst/>
              <a:gdLst>
                <a:gd name="connsiteX0" fmla="*/ 33792 w 33529"/>
                <a:gd name="connsiteY0" fmla="*/ 16898 h 33583"/>
                <a:gd name="connsiteX1" fmla="*/ 17027 w 33529"/>
                <a:gd name="connsiteY1" fmla="*/ 106 h 33583"/>
                <a:gd name="connsiteX2" fmla="*/ 262 w 33529"/>
                <a:gd name="connsiteY2" fmla="*/ 16898 h 33583"/>
                <a:gd name="connsiteX3" fmla="*/ 17027 w 33529"/>
                <a:gd name="connsiteY3" fmla="*/ 33689 h 33583"/>
                <a:gd name="connsiteX4" fmla="*/ 33792 w 33529"/>
                <a:gd name="connsiteY4" fmla="*/ 16898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92" y="16898"/>
                  </a:moveTo>
                  <a:cubicBezTo>
                    <a:pt x="33792" y="7710"/>
                    <a:pt x="26200" y="106"/>
                    <a:pt x="17027" y="106"/>
                  </a:cubicBezTo>
                  <a:cubicBezTo>
                    <a:pt x="7854" y="106"/>
                    <a:pt x="262" y="7710"/>
                    <a:pt x="262" y="16898"/>
                  </a:cubicBezTo>
                  <a:cubicBezTo>
                    <a:pt x="262" y="26086"/>
                    <a:pt x="7854" y="33689"/>
                    <a:pt x="17027" y="33689"/>
                  </a:cubicBezTo>
                  <a:cubicBezTo>
                    <a:pt x="26200" y="33689"/>
                    <a:pt x="33792" y="26086"/>
                    <a:pt x="33792" y="1689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47F0C8E-A7E9-AFAF-A98E-5A6BD11E7D0F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966306" y="5700008"/>
              <a:ext cx="133168" cy="217974"/>
            </a:xfrm>
            <a:custGeom>
              <a:avLst/>
              <a:gdLst>
                <a:gd name="connsiteX0" fmla="*/ 133433 w 133168"/>
                <a:gd name="connsiteY0" fmla="*/ 109727 h 217974"/>
                <a:gd name="connsiteX1" fmla="*/ 120781 w 133168"/>
                <a:gd name="connsiteY1" fmla="*/ 35590 h 217974"/>
                <a:gd name="connsiteX2" fmla="*/ 67007 w 133168"/>
                <a:gd name="connsiteY2" fmla="*/ 106 h 217974"/>
                <a:gd name="connsiteX3" fmla="*/ 11969 w 133168"/>
                <a:gd name="connsiteY3" fmla="*/ 37808 h 217974"/>
                <a:gd name="connsiteX4" fmla="*/ 265 w 133168"/>
                <a:gd name="connsiteY4" fmla="*/ 109727 h 217974"/>
                <a:gd name="connsiteX5" fmla="*/ 14499 w 133168"/>
                <a:gd name="connsiteY5" fmla="*/ 186082 h 217974"/>
                <a:gd name="connsiteX6" fmla="*/ 66691 w 133168"/>
                <a:gd name="connsiteY6" fmla="*/ 218081 h 217974"/>
                <a:gd name="connsiteX7" fmla="*/ 121730 w 133168"/>
                <a:gd name="connsiteY7" fmla="*/ 181329 h 217974"/>
                <a:gd name="connsiteX8" fmla="*/ 133433 w 133168"/>
                <a:gd name="connsiteY8" fmla="*/ 109727 h 217974"/>
                <a:gd name="connsiteX9" fmla="*/ 66691 w 133168"/>
                <a:gd name="connsiteY9" fmla="*/ 211111 h 217974"/>
                <a:gd name="connsiteX10" fmla="*/ 29999 w 133168"/>
                <a:gd name="connsiteY10" fmla="*/ 172775 h 217974"/>
                <a:gd name="connsiteX11" fmla="*/ 26519 w 133168"/>
                <a:gd name="connsiteY11" fmla="*/ 105925 h 217974"/>
                <a:gd name="connsiteX12" fmla="*/ 29050 w 133168"/>
                <a:gd name="connsiteY12" fmla="*/ 47630 h 217974"/>
                <a:gd name="connsiteX13" fmla="*/ 66691 w 133168"/>
                <a:gd name="connsiteY13" fmla="*/ 7076 h 217974"/>
                <a:gd name="connsiteX14" fmla="*/ 104016 w 133168"/>
                <a:gd name="connsiteY14" fmla="*/ 44145 h 217974"/>
                <a:gd name="connsiteX15" fmla="*/ 107179 w 133168"/>
                <a:gd name="connsiteY15" fmla="*/ 105925 h 217974"/>
                <a:gd name="connsiteX16" fmla="*/ 103700 w 133168"/>
                <a:gd name="connsiteY16" fmla="*/ 171508 h 217974"/>
                <a:gd name="connsiteX17" fmla="*/ 66691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3" y="109727"/>
                  </a:moveTo>
                  <a:cubicBezTo>
                    <a:pt x="133433" y="84381"/>
                    <a:pt x="131852" y="59035"/>
                    <a:pt x="120781" y="35590"/>
                  </a:cubicBezTo>
                  <a:cubicBezTo>
                    <a:pt x="106230" y="5175"/>
                    <a:pt x="80292" y="106"/>
                    <a:pt x="67007" y="106"/>
                  </a:cubicBezTo>
                  <a:cubicBezTo>
                    <a:pt x="48028" y="106"/>
                    <a:pt x="24937" y="8343"/>
                    <a:pt x="11969" y="37808"/>
                  </a:cubicBezTo>
                  <a:cubicBezTo>
                    <a:pt x="1847" y="59669"/>
                    <a:pt x="265" y="84381"/>
                    <a:pt x="265" y="109727"/>
                  </a:cubicBezTo>
                  <a:cubicBezTo>
                    <a:pt x="265" y="133489"/>
                    <a:pt x="1530" y="162003"/>
                    <a:pt x="14499" y="186082"/>
                  </a:cubicBezTo>
                  <a:cubicBezTo>
                    <a:pt x="28101" y="211744"/>
                    <a:pt x="51192" y="218081"/>
                    <a:pt x="66691" y="218081"/>
                  </a:cubicBezTo>
                  <a:cubicBezTo>
                    <a:pt x="83772" y="218081"/>
                    <a:pt x="107812" y="211428"/>
                    <a:pt x="121730" y="181329"/>
                  </a:cubicBezTo>
                  <a:cubicBezTo>
                    <a:pt x="131852" y="159469"/>
                    <a:pt x="133433" y="134756"/>
                    <a:pt x="133433" y="109727"/>
                  </a:cubicBezTo>
                  <a:close/>
                  <a:moveTo>
                    <a:pt x="66691" y="211111"/>
                  </a:moveTo>
                  <a:cubicBezTo>
                    <a:pt x="54355" y="211111"/>
                    <a:pt x="35692" y="203190"/>
                    <a:pt x="29999" y="172775"/>
                  </a:cubicBezTo>
                  <a:cubicBezTo>
                    <a:pt x="26519" y="153766"/>
                    <a:pt x="26519" y="124618"/>
                    <a:pt x="26519" y="105925"/>
                  </a:cubicBezTo>
                  <a:cubicBezTo>
                    <a:pt x="26519" y="85649"/>
                    <a:pt x="26519" y="64738"/>
                    <a:pt x="29050" y="47630"/>
                  </a:cubicBezTo>
                  <a:cubicBezTo>
                    <a:pt x="35060" y="9928"/>
                    <a:pt x="58783" y="7076"/>
                    <a:pt x="66691" y="7076"/>
                  </a:cubicBezTo>
                  <a:cubicBezTo>
                    <a:pt x="77129" y="7076"/>
                    <a:pt x="98006" y="12779"/>
                    <a:pt x="104016" y="44145"/>
                  </a:cubicBezTo>
                  <a:cubicBezTo>
                    <a:pt x="107179" y="61887"/>
                    <a:pt x="107179" y="85965"/>
                    <a:pt x="107179" y="105925"/>
                  </a:cubicBezTo>
                  <a:cubicBezTo>
                    <a:pt x="107179" y="129687"/>
                    <a:pt x="107179" y="151231"/>
                    <a:pt x="103700" y="171508"/>
                  </a:cubicBezTo>
                  <a:cubicBezTo>
                    <a:pt x="98955" y="201606"/>
                    <a:pt x="80925" y="211111"/>
                    <a:pt x="66691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6F45A383-8A33-1871-AE3E-FA7CEF56809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1120984" y="5696522"/>
              <a:ext cx="140127" cy="214489"/>
            </a:xfrm>
            <a:custGeom>
              <a:avLst/>
              <a:gdLst>
                <a:gd name="connsiteX0" fmla="*/ 84409 w 140127"/>
                <a:gd name="connsiteY0" fmla="*/ 162320 h 214489"/>
                <a:gd name="connsiteX1" fmla="*/ 84409 w 140127"/>
                <a:gd name="connsiteY1" fmla="*/ 189884 h 214489"/>
                <a:gd name="connsiteX2" fmla="*/ 60370 w 140127"/>
                <a:gd name="connsiteY2" fmla="*/ 204774 h 214489"/>
                <a:gd name="connsiteX3" fmla="*/ 53727 w 140127"/>
                <a:gd name="connsiteY3" fmla="*/ 204774 h 214489"/>
                <a:gd name="connsiteX4" fmla="*/ 53727 w 140127"/>
                <a:gd name="connsiteY4" fmla="*/ 214596 h 214489"/>
                <a:gd name="connsiteX5" fmla="*/ 96429 w 140127"/>
                <a:gd name="connsiteY5" fmla="*/ 213645 h 214489"/>
                <a:gd name="connsiteX6" fmla="*/ 139448 w 140127"/>
                <a:gd name="connsiteY6" fmla="*/ 214596 h 214489"/>
                <a:gd name="connsiteX7" fmla="*/ 139448 w 140127"/>
                <a:gd name="connsiteY7" fmla="*/ 204774 h 214489"/>
                <a:gd name="connsiteX8" fmla="*/ 132805 w 140127"/>
                <a:gd name="connsiteY8" fmla="*/ 204774 h 214489"/>
                <a:gd name="connsiteX9" fmla="*/ 108766 w 140127"/>
                <a:gd name="connsiteY9" fmla="*/ 189884 h 214489"/>
                <a:gd name="connsiteX10" fmla="*/ 108766 w 140127"/>
                <a:gd name="connsiteY10" fmla="*/ 162320 h 214489"/>
                <a:gd name="connsiteX11" fmla="*/ 140397 w 140127"/>
                <a:gd name="connsiteY11" fmla="*/ 162320 h 214489"/>
                <a:gd name="connsiteX12" fmla="*/ 140397 w 140127"/>
                <a:gd name="connsiteY12" fmla="*/ 152498 h 214489"/>
                <a:gd name="connsiteX13" fmla="*/ 108766 w 140127"/>
                <a:gd name="connsiteY13" fmla="*/ 152498 h 214489"/>
                <a:gd name="connsiteX14" fmla="*/ 108766 w 140127"/>
                <a:gd name="connsiteY14" fmla="*/ 8343 h 214489"/>
                <a:gd name="connsiteX15" fmla="*/ 103705 w 140127"/>
                <a:gd name="connsiteY15" fmla="*/ 106 h 214489"/>
                <a:gd name="connsiteX16" fmla="*/ 97378 w 140127"/>
                <a:gd name="connsiteY16" fmla="*/ 3908 h 214489"/>
                <a:gd name="connsiteX17" fmla="*/ 270 w 140127"/>
                <a:gd name="connsiteY17" fmla="*/ 152498 h 214489"/>
                <a:gd name="connsiteX18" fmla="*/ 270 w 140127"/>
                <a:gd name="connsiteY18" fmla="*/ 162320 h 214489"/>
                <a:gd name="connsiteX19" fmla="*/ 84409 w 140127"/>
                <a:gd name="connsiteY19" fmla="*/ 162320 h 214489"/>
                <a:gd name="connsiteX20" fmla="*/ 86307 w 140127"/>
                <a:gd name="connsiteY20" fmla="*/ 152498 h 214489"/>
                <a:gd name="connsiteX21" fmla="*/ 9127 w 140127"/>
                <a:gd name="connsiteY21" fmla="*/ 152498 h 214489"/>
                <a:gd name="connsiteX22" fmla="*/ 86307 w 140127"/>
                <a:gd name="connsiteY22" fmla="*/ 34323 h 214489"/>
                <a:gd name="connsiteX23" fmla="*/ 86307 w 140127"/>
                <a:gd name="connsiteY23" fmla="*/ 152498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09" y="162320"/>
                  </a:moveTo>
                  <a:lnTo>
                    <a:pt x="84409" y="189884"/>
                  </a:lnTo>
                  <a:cubicBezTo>
                    <a:pt x="84409" y="201289"/>
                    <a:pt x="83777" y="204774"/>
                    <a:pt x="60370" y="204774"/>
                  </a:cubicBezTo>
                  <a:lnTo>
                    <a:pt x="53727" y="204774"/>
                  </a:lnTo>
                  <a:lnTo>
                    <a:pt x="53727" y="214596"/>
                  </a:lnTo>
                  <a:cubicBezTo>
                    <a:pt x="66696" y="213645"/>
                    <a:pt x="83144" y="213645"/>
                    <a:pt x="96429" y="213645"/>
                  </a:cubicBezTo>
                  <a:cubicBezTo>
                    <a:pt x="109715" y="213645"/>
                    <a:pt x="126479" y="213645"/>
                    <a:pt x="139448" y="214596"/>
                  </a:cubicBezTo>
                  <a:lnTo>
                    <a:pt x="139448" y="204774"/>
                  </a:lnTo>
                  <a:lnTo>
                    <a:pt x="132805" y="204774"/>
                  </a:lnTo>
                  <a:cubicBezTo>
                    <a:pt x="109398" y="204774"/>
                    <a:pt x="108766" y="201289"/>
                    <a:pt x="108766" y="189884"/>
                  </a:cubicBezTo>
                  <a:lnTo>
                    <a:pt x="108766" y="162320"/>
                  </a:lnTo>
                  <a:lnTo>
                    <a:pt x="140397" y="162320"/>
                  </a:lnTo>
                  <a:lnTo>
                    <a:pt x="140397" y="152498"/>
                  </a:lnTo>
                  <a:lnTo>
                    <a:pt x="108766" y="152498"/>
                  </a:lnTo>
                  <a:lnTo>
                    <a:pt x="108766" y="8343"/>
                  </a:lnTo>
                  <a:cubicBezTo>
                    <a:pt x="108766" y="2007"/>
                    <a:pt x="108766" y="106"/>
                    <a:pt x="103705" y="106"/>
                  </a:cubicBezTo>
                  <a:cubicBezTo>
                    <a:pt x="100858" y="106"/>
                    <a:pt x="99909" y="106"/>
                    <a:pt x="97378" y="3908"/>
                  </a:cubicBezTo>
                  <a:lnTo>
                    <a:pt x="270" y="152498"/>
                  </a:lnTo>
                  <a:lnTo>
                    <a:pt x="270" y="162320"/>
                  </a:lnTo>
                  <a:lnTo>
                    <a:pt x="84409" y="162320"/>
                  </a:lnTo>
                  <a:close/>
                  <a:moveTo>
                    <a:pt x="86307" y="152498"/>
                  </a:moveTo>
                  <a:lnTo>
                    <a:pt x="9127" y="152498"/>
                  </a:lnTo>
                  <a:lnTo>
                    <a:pt x="86307" y="34323"/>
                  </a:lnTo>
                  <a:lnTo>
                    <a:pt x="86307" y="1524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C31D0432-0423-284E-D889-6435DC6BA38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1287998" y="5696839"/>
              <a:ext cx="135698" cy="221143"/>
            </a:xfrm>
            <a:custGeom>
              <a:avLst/>
              <a:gdLst>
                <a:gd name="connsiteX0" fmla="*/ 133127 w 135698"/>
                <a:gd name="connsiteY0" fmla="*/ 21333 h 221143"/>
                <a:gd name="connsiteX1" fmla="*/ 135974 w 135698"/>
                <a:gd name="connsiteY1" fmla="*/ 10244 h 221143"/>
                <a:gd name="connsiteX2" fmla="*/ 59109 w 135698"/>
                <a:gd name="connsiteY2" fmla="*/ 10244 h 221143"/>
                <a:gd name="connsiteX3" fmla="*/ 18621 w 135698"/>
                <a:gd name="connsiteY3" fmla="*/ 106 h 221143"/>
                <a:gd name="connsiteX4" fmla="*/ 10713 w 135698"/>
                <a:gd name="connsiteY4" fmla="*/ 106 h 221143"/>
                <a:gd name="connsiteX5" fmla="*/ 275 w 135698"/>
                <a:gd name="connsiteY5" fmla="*/ 65372 h 221143"/>
                <a:gd name="connsiteX6" fmla="*/ 8183 w 135698"/>
                <a:gd name="connsiteY6" fmla="*/ 65372 h 221143"/>
                <a:gd name="connsiteX7" fmla="*/ 16091 w 135698"/>
                <a:gd name="connsiteY7" fmla="*/ 36541 h 221143"/>
                <a:gd name="connsiteX8" fmla="*/ 47089 w 135698"/>
                <a:gd name="connsiteY8" fmla="*/ 34640 h 221143"/>
                <a:gd name="connsiteX9" fmla="*/ 112566 w 135698"/>
                <a:gd name="connsiteY9" fmla="*/ 34640 h 221143"/>
                <a:gd name="connsiteX10" fmla="*/ 77139 w 135698"/>
                <a:gd name="connsiteY10" fmla="*/ 84698 h 221143"/>
                <a:gd name="connsiteX11" fmla="*/ 38233 w 135698"/>
                <a:gd name="connsiteY11" fmla="*/ 203824 h 221143"/>
                <a:gd name="connsiteX12" fmla="*/ 52783 w 135698"/>
                <a:gd name="connsiteY12" fmla="*/ 221249 h 221143"/>
                <a:gd name="connsiteX13" fmla="*/ 67334 w 135698"/>
                <a:gd name="connsiteY13" fmla="*/ 203824 h 221143"/>
                <a:gd name="connsiteX14" fmla="*/ 67334 w 135698"/>
                <a:gd name="connsiteY14" fmla="*/ 187666 h 221143"/>
                <a:gd name="connsiteX15" fmla="*/ 70813 w 135698"/>
                <a:gd name="connsiteY15" fmla="*/ 135707 h 221143"/>
                <a:gd name="connsiteX16" fmla="*/ 90424 w 135698"/>
                <a:gd name="connsiteY16" fmla="*/ 81530 h 221143"/>
                <a:gd name="connsiteX17" fmla="*/ 133127 w 135698"/>
                <a:gd name="connsiteY17" fmla="*/ 21333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127" y="21333"/>
                  </a:moveTo>
                  <a:cubicBezTo>
                    <a:pt x="135974" y="17531"/>
                    <a:pt x="135974" y="16898"/>
                    <a:pt x="135974" y="10244"/>
                  </a:cubicBezTo>
                  <a:lnTo>
                    <a:pt x="59109" y="10244"/>
                  </a:lnTo>
                  <a:cubicBezTo>
                    <a:pt x="20519" y="10244"/>
                    <a:pt x="19886" y="6126"/>
                    <a:pt x="18621" y="106"/>
                  </a:cubicBezTo>
                  <a:lnTo>
                    <a:pt x="10713" y="106"/>
                  </a:lnTo>
                  <a:lnTo>
                    <a:pt x="275" y="65372"/>
                  </a:lnTo>
                  <a:lnTo>
                    <a:pt x="8183" y="65372"/>
                  </a:lnTo>
                  <a:cubicBezTo>
                    <a:pt x="9132" y="60303"/>
                    <a:pt x="11979" y="40343"/>
                    <a:pt x="16091" y="36541"/>
                  </a:cubicBezTo>
                  <a:cubicBezTo>
                    <a:pt x="18305" y="34640"/>
                    <a:pt x="42977" y="34640"/>
                    <a:pt x="47089" y="34640"/>
                  </a:cubicBezTo>
                  <a:lnTo>
                    <a:pt x="112566" y="34640"/>
                  </a:lnTo>
                  <a:cubicBezTo>
                    <a:pt x="109087" y="39709"/>
                    <a:pt x="84098" y="74243"/>
                    <a:pt x="77139" y="84698"/>
                  </a:cubicBezTo>
                  <a:cubicBezTo>
                    <a:pt x="48671" y="127469"/>
                    <a:pt x="38233" y="171508"/>
                    <a:pt x="38233" y="203824"/>
                  </a:cubicBezTo>
                  <a:cubicBezTo>
                    <a:pt x="38233" y="206992"/>
                    <a:pt x="38233" y="221249"/>
                    <a:pt x="52783" y="221249"/>
                  </a:cubicBezTo>
                  <a:cubicBezTo>
                    <a:pt x="67333" y="221249"/>
                    <a:pt x="67334" y="206992"/>
                    <a:pt x="67334" y="203824"/>
                  </a:cubicBezTo>
                  <a:lnTo>
                    <a:pt x="67334" y="187666"/>
                  </a:lnTo>
                  <a:cubicBezTo>
                    <a:pt x="67334" y="170241"/>
                    <a:pt x="68282" y="152815"/>
                    <a:pt x="70813" y="135707"/>
                  </a:cubicBezTo>
                  <a:cubicBezTo>
                    <a:pt x="72078" y="128420"/>
                    <a:pt x="76507" y="101173"/>
                    <a:pt x="90424" y="81530"/>
                  </a:cubicBezTo>
                  <a:lnTo>
                    <a:pt x="133127" y="2133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7577CC1B-83FF-4EB9-1584-FC2C43DEDFF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1441727" y="5700008"/>
              <a:ext cx="131270" cy="217974"/>
            </a:xfrm>
            <a:custGeom>
              <a:avLst/>
              <a:gdLst>
                <a:gd name="connsiteX0" fmla="*/ 28748 w 131270"/>
                <a:gd name="connsiteY0" fmla="*/ 107193 h 217974"/>
                <a:gd name="connsiteX1" fmla="*/ 28748 w 131270"/>
                <a:gd name="connsiteY1" fmla="*/ 99589 h 217974"/>
                <a:gd name="connsiteX2" fmla="*/ 84103 w 131270"/>
                <a:gd name="connsiteY2" fmla="*/ 8027 h 217974"/>
                <a:gd name="connsiteX3" fmla="*/ 111939 w 131270"/>
                <a:gd name="connsiteY3" fmla="*/ 20700 h 217974"/>
                <a:gd name="connsiteX4" fmla="*/ 94541 w 131270"/>
                <a:gd name="connsiteY4" fmla="*/ 34957 h 217974"/>
                <a:gd name="connsiteX5" fmla="*/ 109092 w 131270"/>
                <a:gd name="connsiteY5" fmla="*/ 49531 h 217974"/>
                <a:gd name="connsiteX6" fmla="*/ 123642 w 131270"/>
                <a:gd name="connsiteY6" fmla="*/ 34323 h 217974"/>
                <a:gd name="connsiteX7" fmla="*/ 83470 w 131270"/>
                <a:gd name="connsiteY7" fmla="*/ 106 h 217974"/>
                <a:gd name="connsiteX8" fmla="*/ 280 w 131270"/>
                <a:gd name="connsiteY8" fmla="*/ 110994 h 217974"/>
                <a:gd name="connsiteX9" fmla="*/ 66390 w 131270"/>
                <a:gd name="connsiteY9" fmla="*/ 218081 h 217974"/>
                <a:gd name="connsiteX10" fmla="*/ 131550 w 131270"/>
                <a:gd name="connsiteY10" fmla="*/ 146479 h 217974"/>
                <a:gd name="connsiteX11" fmla="*/ 68287 w 131270"/>
                <a:gd name="connsiteY11" fmla="*/ 75827 h 217974"/>
                <a:gd name="connsiteX12" fmla="*/ 28748 w 131270"/>
                <a:gd name="connsiteY12" fmla="*/ 107193 h 217974"/>
                <a:gd name="connsiteX13" fmla="*/ 66390 w 131270"/>
                <a:gd name="connsiteY13" fmla="*/ 209210 h 217974"/>
                <a:gd name="connsiteX14" fmla="*/ 35074 w 131270"/>
                <a:gd name="connsiteY14" fmla="*/ 185448 h 217974"/>
                <a:gd name="connsiteX15" fmla="*/ 29381 w 131270"/>
                <a:gd name="connsiteY15" fmla="*/ 139509 h 217974"/>
                <a:gd name="connsiteX16" fmla="*/ 67971 w 131270"/>
                <a:gd name="connsiteY16" fmla="*/ 83114 h 217974"/>
                <a:gd name="connsiteX17" fmla="*/ 97388 w 131270"/>
                <a:gd name="connsiteY17" fmla="*/ 102757 h 217974"/>
                <a:gd name="connsiteX18" fmla="*/ 103082 w 131270"/>
                <a:gd name="connsiteY18" fmla="*/ 146162 h 217974"/>
                <a:gd name="connsiteX19" fmla="*/ 97705 w 131270"/>
                <a:gd name="connsiteY19" fmla="*/ 188616 h 217974"/>
                <a:gd name="connsiteX20" fmla="*/ 66390 w 131270"/>
                <a:gd name="connsiteY20" fmla="*/ 20921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748" y="107193"/>
                  </a:moveTo>
                  <a:lnTo>
                    <a:pt x="28748" y="99589"/>
                  </a:lnTo>
                  <a:cubicBezTo>
                    <a:pt x="28748" y="19432"/>
                    <a:pt x="67971" y="8027"/>
                    <a:pt x="84103" y="8027"/>
                  </a:cubicBezTo>
                  <a:cubicBezTo>
                    <a:pt x="91695" y="8027"/>
                    <a:pt x="104980" y="9928"/>
                    <a:pt x="111939" y="20700"/>
                  </a:cubicBezTo>
                  <a:cubicBezTo>
                    <a:pt x="107194" y="20700"/>
                    <a:pt x="94541" y="20700"/>
                    <a:pt x="94541" y="34957"/>
                  </a:cubicBezTo>
                  <a:cubicBezTo>
                    <a:pt x="94541" y="44778"/>
                    <a:pt x="102133" y="49531"/>
                    <a:pt x="109092" y="49531"/>
                  </a:cubicBezTo>
                  <a:cubicBezTo>
                    <a:pt x="114153" y="49531"/>
                    <a:pt x="123642" y="46679"/>
                    <a:pt x="123642" y="34323"/>
                  </a:cubicBezTo>
                  <a:cubicBezTo>
                    <a:pt x="123642" y="15314"/>
                    <a:pt x="109725" y="106"/>
                    <a:pt x="83470" y="106"/>
                  </a:cubicBezTo>
                  <a:cubicBezTo>
                    <a:pt x="42982" y="106"/>
                    <a:pt x="280" y="40976"/>
                    <a:pt x="280" y="110994"/>
                  </a:cubicBezTo>
                  <a:cubicBezTo>
                    <a:pt x="280" y="195586"/>
                    <a:pt x="36972" y="218081"/>
                    <a:pt x="66390" y="218081"/>
                  </a:cubicBezTo>
                  <a:cubicBezTo>
                    <a:pt x="101500" y="218081"/>
                    <a:pt x="131550" y="188299"/>
                    <a:pt x="131550" y="146479"/>
                  </a:cubicBezTo>
                  <a:cubicBezTo>
                    <a:pt x="131550" y="106242"/>
                    <a:pt x="103398" y="75827"/>
                    <a:pt x="68287" y="75827"/>
                  </a:cubicBezTo>
                  <a:cubicBezTo>
                    <a:pt x="46778" y="75827"/>
                    <a:pt x="35074" y="91985"/>
                    <a:pt x="28748" y="107193"/>
                  </a:cubicBezTo>
                  <a:close/>
                  <a:moveTo>
                    <a:pt x="66390" y="209210"/>
                  </a:moveTo>
                  <a:cubicBezTo>
                    <a:pt x="46462" y="209210"/>
                    <a:pt x="36972" y="190200"/>
                    <a:pt x="35074" y="185448"/>
                  </a:cubicBezTo>
                  <a:cubicBezTo>
                    <a:pt x="29381" y="170557"/>
                    <a:pt x="29381" y="145211"/>
                    <a:pt x="29381" y="139509"/>
                  </a:cubicBezTo>
                  <a:cubicBezTo>
                    <a:pt x="29381" y="114796"/>
                    <a:pt x="39503" y="83114"/>
                    <a:pt x="67971" y="83114"/>
                  </a:cubicBezTo>
                  <a:cubicBezTo>
                    <a:pt x="73032" y="83114"/>
                    <a:pt x="87583" y="83114"/>
                    <a:pt x="97388" y="102757"/>
                  </a:cubicBezTo>
                  <a:cubicBezTo>
                    <a:pt x="103082" y="114479"/>
                    <a:pt x="103082" y="130637"/>
                    <a:pt x="103082" y="146162"/>
                  </a:cubicBezTo>
                  <a:cubicBezTo>
                    <a:pt x="103082" y="161369"/>
                    <a:pt x="103082" y="177211"/>
                    <a:pt x="97705" y="188616"/>
                  </a:cubicBezTo>
                  <a:cubicBezTo>
                    <a:pt x="88215" y="207626"/>
                    <a:pt x="73665" y="209210"/>
                    <a:pt x="66390" y="20921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41AA7DA-358A-F8E3-1008-42DCB9A914B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1602415" y="5700008"/>
              <a:ext cx="126209" cy="211004"/>
            </a:xfrm>
            <a:custGeom>
              <a:avLst/>
              <a:gdLst>
                <a:gd name="connsiteX0" fmla="*/ 24641 w 126209"/>
                <a:gd name="connsiteY0" fmla="*/ 186715 h 211004"/>
                <a:gd name="connsiteX1" fmla="*/ 58170 w 126209"/>
                <a:gd name="connsiteY1" fmla="*/ 154082 h 211004"/>
                <a:gd name="connsiteX2" fmla="*/ 126494 w 126209"/>
                <a:gd name="connsiteY2" fmla="*/ 61570 h 211004"/>
                <a:gd name="connsiteX3" fmla="*/ 59436 w 126209"/>
                <a:gd name="connsiteY3" fmla="*/ 106 h 211004"/>
                <a:gd name="connsiteX4" fmla="*/ 285 w 126209"/>
                <a:gd name="connsiteY4" fmla="*/ 57451 h 211004"/>
                <a:gd name="connsiteX5" fmla="*/ 17050 w 126209"/>
                <a:gd name="connsiteY5" fmla="*/ 75193 h 211004"/>
                <a:gd name="connsiteX6" fmla="*/ 33498 w 126209"/>
                <a:gd name="connsiteY6" fmla="*/ 58402 h 211004"/>
                <a:gd name="connsiteX7" fmla="*/ 16733 w 126209"/>
                <a:gd name="connsiteY7" fmla="*/ 41927 h 211004"/>
                <a:gd name="connsiteX8" fmla="*/ 12621 w 126209"/>
                <a:gd name="connsiteY8" fmla="*/ 42244 h 211004"/>
                <a:gd name="connsiteX9" fmla="*/ 55324 w 126209"/>
                <a:gd name="connsiteY9" fmla="*/ 9928 h 211004"/>
                <a:gd name="connsiteX10" fmla="*/ 97710 w 126209"/>
                <a:gd name="connsiteY10" fmla="*/ 61570 h 211004"/>
                <a:gd name="connsiteX11" fmla="*/ 64497 w 126209"/>
                <a:gd name="connsiteY11" fmla="*/ 131588 h 211004"/>
                <a:gd name="connsiteX12" fmla="*/ 3764 w 126209"/>
                <a:gd name="connsiteY12" fmla="*/ 199388 h 211004"/>
                <a:gd name="connsiteX13" fmla="*/ 285 w 126209"/>
                <a:gd name="connsiteY13" fmla="*/ 211111 h 211004"/>
                <a:gd name="connsiteX14" fmla="*/ 117637 w 126209"/>
                <a:gd name="connsiteY14" fmla="*/ 211111 h 211004"/>
                <a:gd name="connsiteX15" fmla="*/ 126494 w 126209"/>
                <a:gd name="connsiteY15" fmla="*/ 155983 h 211004"/>
                <a:gd name="connsiteX16" fmla="*/ 118586 w 126209"/>
                <a:gd name="connsiteY16" fmla="*/ 155983 h 211004"/>
                <a:gd name="connsiteX17" fmla="*/ 111627 w 126209"/>
                <a:gd name="connsiteY17" fmla="*/ 184181 h 211004"/>
                <a:gd name="connsiteX18" fmla="*/ 81578 w 126209"/>
                <a:gd name="connsiteY18" fmla="*/ 186715 h 211004"/>
                <a:gd name="connsiteX19" fmla="*/ 24641 w 126209"/>
                <a:gd name="connsiteY19" fmla="*/ 18671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6209" h="211004">
                  <a:moveTo>
                    <a:pt x="24641" y="186715"/>
                  </a:moveTo>
                  <a:lnTo>
                    <a:pt x="58170" y="154082"/>
                  </a:lnTo>
                  <a:cubicBezTo>
                    <a:pt x="107515" y="110361"/>
                    <a:pt x="126494" y="93252"/>
                    <a:pt x="126494" y="61570"/>
                  </a:cubicBezTo>
                  <a:cubicBezTo>
                    <a:pt x="126494" y="25452"/>
                    <a:pt x="98026" y="106"/>
                    <a:pt x="59436" y="106"/>
                  </a:cubicBezTo>
                  <a:cubicBezTo>
                    <a:pt x="23692" y="106"/>
                    <a:pt x="285" y="29254"/>
                    <a:pt x="285" y="57451"/>
                  </a:cubicBezTo>
                  <a:cubicBezTo>
                    <a:pt x="285" y="75193"/>
                    <a:pt x="16101" y="75193"/>
                    <a:pt x="17050" y="75193"/>
                  </a:cubicBezTo>
                  <a:cubicBezTo>
                    <a:pt x="22427" y="75193"/>
                    <a:pt x="33498" y="71391"/>
                    <a:pt x="33498" y="58402"/>
                  </a:cubicBezTo>
                  <a:cubicBezTo>
                    <a:pt x="33498" y="50164"/>
                    <a:pt x="27804" y="41927"/>
                    <a:pt x="16733" y="41927"/>
                  </a:cubicBezTo>
                  <a:cubicBezTo>
                    <a:pt x="14203" y="41927"/>
                    <a:pt x="13570" y="41927"/>
                    <a:pt x="12621" y="42244"/>
                  </a:cubicBezTo>
                  <a:cubicBezTo>
                    <a:pt x="19896" y="21650"/>
                    <a:pt x="36977" y="9928"/>
                    <a:pt x="55324" y="9928"/>
                  </a:cubicBezTo>
                  <a:cubicBezTo>
                    <a:pt x="84108" y="9928"/>
                    <a:pt x="97710" y="35590"/>
                    <a:pt x="97710" y="61570"/>
                  </a:cubicBezTo>
                  <a:cubicBezTo>
                    <a:pt x="97710" y="86916"/>
                    <a:pt x="81894" y="111945"/>
                    <a:pt x="64497" y="131588"/>
                  </a:cubicBezTo>
                  <a:lnTo>
                    <a:pt x="3764" y="199388"/>
                  </a:lnTo>
                  <a:cubicBezTo>
                    <a:pt x="285" y="202873"/>
                    <a:pt x="285" y="203507"/>
                    <a:pt x="285" y="211111"/>
                  </a:cubicBezTo>
                  <a:lnTo>
                    <a:pt x="117637" y="211111"/>
                  </a:lnTo>
                  <a:lnTo>
                    <a:pt x="126494" y="155983"/>
                  </a:lnTo>
                  <a:lnTo>
                    <a:pt x="118586" y="155983"/>
                  </a:lnTo>
                  <a:cubicBezTo>
                    <a:pt x="117005" y="165488"/>
                    <a:pt x="114791" y="179428"/>
                    <a:pt x="111627" y="184181"/>
                  </a:cubicBezTo>
                  <a:cubicBezTo>
                    <a:pt x="109413" y="186715"/>
                    <a:pt x="88537" y="186715"/>
                    <a:pt x="81578" y="186715"/>
                  </a:cubicBezTo>
                  <a:lnTo>
                    <a:pt x="24641" y="18671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314A9C7E-8375-C2EC-A094-B1AA0637DD4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2635743" y="5700008"/>
              <a:ext cx="133168" cy="217974"/>
            </a:xfrm>
            <a:custGeom>
              <a:avLst/>
              <a:gdLst>
                <a:gd name="connsiteX0" fmla="*/ 133486 w 133168"/>
                <a:gd name="connsiteY0" fmla="*/ 109727 h 217974"/>
                <a:gd name="connsiteX1" fmla="*/ 120833 w 133168"/>
                <a:gd name="connsiteY1" fmla="*/ 35590 h 217974"/>
                <a:gd name="connsiteX2" fmla="*/ 67060 w 133168"/>
                <a:gd name="connsiteY2" fmla="*/ 106 h 217974"/>
                <a:gd name="connsiteX3" fmla="*/ 12021 w 133168"/>
                <a:gd name="connsiteY3" fmla="*/ 37808 h 217974"/>
                <a:gd name="connsiteX4" fmla="*/ 318 w 133168"/>
                <a:gd name="connsiteY4" fmla="*/ 109727 h 217974"/>
                <a:gd name="connsiteX5" fmla="*/ 14552 w 133168"/>
                <a:gd name="connsiteY5" fmla="*/ 186082 h 217974"/>
                <a:gd name="connsiteX6" fmla="*/ 66743 w 133168"/>
                <a:gd name="connsiteY6" fmla="*/ 218081 h 217974"/>
                <a:gd name="connsiteX7" fmla="*/ 121782 w 133168"/>
                <a:gd name="connsiteY7" fmla="*/ 181329 h 217974"/>
                <a:gd name="connsiteX8" fmla="*/ 133486 w 133168"/>
                <a:gd name="connsiteY8" fmla="*/ 109727 h 217974"/>
                <a:gd name="connsiteX9" fmla="*/ 66743 w 133168"/>
                <a:gd name="connsiteY9" fmla="*/ 211111 h 217974"/>
                <a:gd name="connsiteX10" fmla="*/ 30051 w 133168"/>
                <a:gd name="connsiteY10" fmla="*/ 172775 h 217974"/>
                <a:gd name="connsiteX11" fmla="*/ 26572 w 133168"/>
                <a:gd name="connsiteY11" fmla="*/ 105925 h 217974"/>
                <a:gd name="connsiteX12" fmla="*/ 29102 w 133168"/>
                <a:gd name="connsiteY12" fmla="*/ 47630 h 217974"/>
                <a:gd name="connsiteX13" fmla="*/ 66743 w 133168"/>
                <a:gd name="connsiteY13" fmla="*/ 7076 h 217974"/>
                <a:gd name="connsiteX14" fmla="*/ 104069 w 133168"/>
                <a:gd name="connsiteY14" fmla="*/ 44145 h 217974"/>
                <a:gd name="connsiteX15" fmla="*/ 107232 w 133168"/>
                <a:gd name="connsiteY15" fmla="*/ 105925 h 217974"/>
                <a:gd name="connsiteX16" fmla="*/ 103752 w 133168"/>
                <a:gd name="connsiteY16" fmla="*/ 171508 h 217974"/>
                <a:gd name="connsiteX17" fmla="*/ 66743 w 133168"/>
                <a:gd name="connsiteY17" fmla="*/ 21111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6" y="109727"/>
                  </a:moveTo>
                  <a:cubicBezTo>
                    <a:pt x="133486" y="84381"/>
                    <a:pt x="131904" y="59035"/>
                    <a:pt x="120833" y="35590"/>
                  </a:cubicBezTo>
                  <a:cubicBezTo>
                    <a:pt x="106283" y="5175"/>
                    <a:pt x="80345" y="106"/>
                    <a:pt x="67060" y="106"/>
                  </a:cubicBezTo>
                  <a:cubicBezTo>
                    <a:pt x="48081" y="106"/>
                    <a:pt x="24990" y="8343"/>
                    <a:pt x="12021" y="37808"/>
                  </a:cubicBezTo>
                  <a:cubicBezTo>
                    <a:pt x="1899" y="59669"/>
                    <a:pt x="318" y="84381"/>
                    <a:pt x="318" y="109727"/>
                  </a:cubicBezTo>
                  <a:cubicBezTo>
                    <a:pt x="318" y="133489"/>
                    <a:pt x="1583" y="162003"/>
                    <a:pt x="14552" y="186082"/>
                  </a:cubicBezTo>
                  <a:cubicBezTo>
                    <a:pt x="28153" y="211744"/>
                    <a:pt x="51244" y="218081"/>
                    <a:pt x="66743" y="218081"/>
                  </a:cubicBezTo>
                  <a:cubicBezTo>
                    <a:pt x="83824" y="218081"/>
                    <a:pt x="107864" y="211428"/>
                    <a:pt x="121782" y="181329"/>
                  </a:cubicBezTo>
                  <a:cubicBezTo>
                    <a:pt x="131904" y="159469"/>
                    <a:pt x="133486" y="134756"/>
                    <a:pt x="133486" y="109727"/>
                  </a:cubicBezTo>
                  <a:close/>
                  <a:moveTo>
                    <a:pt x="66743" y="211111"/>
                  </a:moveTo>
                  <a:cubicBezTo>
                    <a:pt x="54407" y="211111"/>
                    <a:pt x="35745" y="203190"/>
                    <a:pt x="30051" y="172775"/>
                  </a:cubicBezTo>
                  <a:cubicBezTo>
                    <a:pt x="26572" y="153766"/>
                    <a:pt x="26572" y="124618"/>
                    <a:pt x="26572" y="105925"/>
                  </a:cubicBezTo>
                  <a:cubicBezTo>
                    <a:pt x="26572" y="85649"/>
                    <a:pt x="26572" y="64738"/>
                    <a:pt x="29102" y="47630"/>
                  </a:cubicBezTo>
                  <a:cubicBezTo>
                    <a:pt x="35112" y="9928"/>
                    <a:pt x="58836" y="7076"/>
                    <a:pt x="66743" y="7076"/>
                  </a:cubicBezTo>
                  <a:cubicBezTo>
                    <a:pt x="77182" y="7076"/>
                    <a:pt x="98059" y="12779"/>
                    <a:pt x="104069" y="44145"/>
                  </a:cubicBezTo>
                  <a:cubicBezTo>
                    <a:pt x="107232" y="61887"/>
                    <a:pt x="107232" y="85965"/>
                    <a:pt x="107232" y="105925"/>
                  </a:cubicBezTo>
                  <a:cubicBezTo>
                    <a:pt x="107232" y="129687"/>
                    <a:pt x="107232" y="151231"/>
                    <a:pt x="103752" y="171508"/>
                  </a:cubicBezTo>
                  <a:cubicBezTo>
                    <a:pt x="99008" y="201606"/>
                    <a:pt x="80978" y="211111"/>
                    <a:pt x="66743" y="2111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884E826C-47FA-3D87-7082-A9F90D7FE60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838305" y="6080196"/>
              <a:ext cx="133168" cy="217974"/>
            </a:xfrm>
            <a:custGeom>
              <a:avLst/>
              <a:gdLst>
                <a:gd name="connsiteX0" fmla="*/ 133335 w 133168"/>
                <a:gd name="connsiteY0" fmla="*/ 109739 h 217974"/>
                <a:gd name="connsiteX1" fmla="*/ 120682 w 133168"/>
                <a:gd name="connsiteY1" fmla="*/ 35602 h 217974"/>
                <a:gd name="connsiteX2" fmla="*/ 66909 w 133168"/>
                <a:gd name="connsiteY2" fmla="*/ 118 h 217974"/>
                <a:gd name="connsiteX3" fmla="*/ 11870 w 133168"/>
                <a:gd name="connsiteY3" fmla="*/ 37820 h 217974"/>
                <a:gd name="connsiteX4" fmla="*/ 166 w 133168"/>
                <a:gd name="connsiteY4" fmla="*/ 109739 h 217974"/>
                <a:gd name="connsiteX5" fmla="*/ 14401 w 133168"/>
                <a:gd name="connsiteY5" fmla="*/ 186094 h 217974"/>
                <a:gd name="connsiteX6" fmla="*/ 66592 w 133168"/>
                <a:gd name="connsiteY6" fmla="*/ 218093 h 217974"/>
                <a:gd name="connsiteX7" fmla="*/ 121631 w 133168"/>
                <a:gd name="connsiteY7" fmla="*/ 181341 h 217974"/>
                <a:gd name="connsiteX8" fmla="*/ 133335 w 133168"/>
                <a:gd name="connsiteY8" fmla="*/ 109739 h 217974"/>
                <a:gd name="connsiteX9" fmla="*/ 66592 w 133168"/>
                <a:gd name="connsiteY9" fmla="*/ 211123 h 217974"/>
                <a:gd name="connsiteX10" fmla="*/ 29900 w 133168"/>
                <a:gd name="connsiteY10" fmla="*/ 172787 h 217974"/>
                <a:gd name="connsiteX11" fmla="*/ 26421 w 133168"/>
                <a:gd name="connsiteY11" fmla="*/ 105937 h 217974"/>
                <a:gd name="connsiteX12" fmla="*/ 28951 w 133168"/>
                <a:gd name="connsiteY12" fmla="*/ 47642 h 217974"/>
                <a:gd name="connsiteX13" fmla="*/ 66592 w 133168"/>
                <a:gd name="connsiteY13" fmla="*/ 7088 h 217974"/>
                <a:gd name="connsiteX14" fmla="*/ 103917 w 133168"/>
                <a:gd name="connsiteY14" fmla="*/ 44157 h 217974"/>
                <a:gd name="connsiteX15" fmla="*/ 107081 w 133168"/>
                <a:gd name="connsiteY15" fmla="*/ 105937 h 217974"/>
                <a:gd name="connsiteX16" fmla="*/ 103601 w 133168"/>
                <a:gd name="connsiteY16" fmla="*/ 171520 h 217974"/>
                <a:gd name="connsiteX17" fmla="*/ 66592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5" y="109739"/>
                  </a:moveTo>
                  <a:cubicBezTo>
                    <a:pt x="133335" y="84393"/>
                    <a:pt x="131753" y="59047"/>
                    <a:pt x="120682" y="35602"/>
                  </a:cubicBezTo>
                  <a:cubicBezTo>
                    <a:pt x="106132" y="5187"/>
                    <a:pt x="80194" y="118"/>
                    <a:pt x="66909" y="118"/>
                  </a:cubicBezTo>
                  <a:cubicBezTo>
                    <a:pt x="47930" y="118"/>
                    <a:pt x="24839" y="8355"/>
                    <a:pt x="11870" y="37820"/>
                  </a:cubicBezTo>
                  <a:cubicBezTo>
                    <a:pt x="1748" y="59681"/>
                    <a:pt x="166" y="84393"/>
                    <a:pt x="166" y="109739"/>
                  </a:cubicBezTo>
                  <a:cubicBezTo>
                    <a:pt x="166" y="133501"/>
                    <a:pt x="1432" y="162015"/>
                    <a:pt x="14401" y="186094"/>
                  </a:cubicBezTo>
                  <a:cubicBezTo>
                    <a:pt x="28002" y="211756"/>
                    <a:pt x="51093" y="218093"/>
                    <a:pt x="66592" y="218093"/>
                  </a:cubicBezTo>
                  <a:cubicBezTo>
                    <a:pt x="83673" y="218093"/>
                    <a:pt x="107713" y="211440"/>
                    <a:pt x="121631" y="181341"/>
                  </a:cubicBezTo>
                  <a:cubicBezTo>
                    <a:pt x="131753" y="159480"/>
                    <a:pt x="133335" y="134768"/>
                    <a:pt x="133335" y="109739"/>
                  </a:cubicBezTo>
                  <a:close/>
                  <a:moveTo>
                    <a:pt x="66592" y="211123"/>
                  </a:moveTo>
                  <a:cubicBezTo>
                    <a:pt x="54256" y="211123"/>
                    <a:pt x="35594" y="203202"/>
                    <a:pt x="29900" y="172787"/>
                  </a:cubicBezTo>
                  <a:cubicBezTo>
                    <a:pt x="26421" y="153778"/>
                    <a:pt x="26421" y="124630"/>
                    <a:pt x="26421" y="105937"/>
                  </a:cubicBezTo>
                  <a:cubicBezTo>
                    <a:pt x="26421" y="85660"/>
                    <a:pt x="26421" y="64750"/>
                    <a:pt x="28951" y="47642"/>
                  </a:cubicBezTo>
                  <a:cubicBezTo>
                    <a:pt x="34961" y="9940"/>
                    <a:pt x="58685" y="7088"/>
                    <a:pt x="66592" y="7088"/>
                  </a:cubicBezTo>
                  <a:cubicBezTo>
                    <a:pt x="77031" y="7088"/>
                    <a:pt x="97907" y="12791"/>
                    <a:pt x="103917" y="44157"/>
                  </a:cubicBezTo>
                  <a:cubicBezTo>
                    <a:pt x="107081" y="61899"/>
                    <a:pt x="107081" y="85977"/>
                    <a:pt x="107081" y="105937"/>
                  </a:cubicBezTo>
                  <a:cubicBezTo>
                    <a:pt x="107081" y="129699"/>
                    <a:pt x="107081" y="151243"/>
                    <a:pt x="103601" y="171520"/>
                  </a:cubicBezTo>
                  <a:cubicBezTo>
                    <a:pt x="98856" y="201618"/>
                    <a:pt x="80827" y="211123"/>
                    <a:pt x="66592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4D0BCDAC-86CD-263D-33E4-1D3EE2DF3E19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437451" y="6080196"/>
              <a:ext cx="133168" cy="217974"/>
            </a:xfrm>
            <a:custGeom>
              <a:avLst/>
              <a:gdLst>
                <a:gd name="connsiteX0" fmla="*/ 133385 w 133168"/>
                <a:gd name="connsiteY0" fmla="*/ 109739 h 217974"/>
                <a:gd name="connsiteX1" fmla="*/ 120732 w 133168"/>
                <a:gd name="connsiteY1" fmla="*/ 35602 h 217974"/>
                <a:gd name="connsiteX2" fmla="*/ 66959 w 133168"/>
                <a:gd name="connsiteY2" fmla="*/ 118 h 217974"/>
                <a:gd name="connsiteX3" fmla="*/ 11920 w 133168"/>
                <a:gd name="connsiteY3" fmla="*/ 37820 h 217974"/>
                <a:gd name="connsiteX4" fmla="*/ 217 w 133168"/>
                <a:gd name="connsiteY4" fmla="*/ 109739 h 217974"/>
                <a:gd name="connsiteX5" fmla="*/ 14451 w 133168"/>
                <a:gd name="connsiteY5" fmla="*/ 186094 h 217974"/>
                <a:gd name="connsiteX6" fmla="*/ 66643 w 133168"/>
                <a:gd name="connsiteY6" fmla="*/ 218093 h 217974"/>
                <a:gd name="connsiteX7" fmla="*/ 121681 w 133168"/>
                <a:gd name="connsiteY7" fmla="*/ 181341 h 217974"/>
                <a:gd name="connsiteX8" fmla="*/ 133385 w 133168"/>
                <a:gd name="connsiteY8" fmla="*/ 109739 h 217974"/>
                <a:gd name="connsiteX9" fmla="*/ 66643 w 133168"/>
                <a:gd name="connsiteY9" fmla="*/ 211123 h 217974"/>
                <a:gd name="connsiteX10" fmla="*/ 29950 w 133168"/>
                <a:gd name="connsiteY10" fmla="*/ 172787 h 217974"/>
                <a:gd name="connsiteX11" fmla="*/ 26471 w 133168"/>
                <a:gd name="connsiteY11" fmla="*/ 105937 h 217974"/>
                <a:gd name="connsiteX12" fmla="*/ 29001 w 133168"/>
                <a:gd name="connsiteY12" fmla="*/ 47642 h 217974"/>
                <a:gd name="connsiteX13" fmla="*/ 66643 w 133168"/>
                <a:gd name="connsiteY13" fmla="*/ 7088 h 217974"/>
                <a:gd name="connsiteX14" fmla="*/ 103968 w 133168"/>
                <a:gd name="connsiteY14" fmla="*/ 44157 h 217974"/>
                <a:gd name="connsiteX15" fmla="*/ 107131 w 133168"/>
                <a:gd name="connsiteY15" fmla="*/ 105937 h 217974"/>
                <a:gd name="connsiteX16" fmla="*/ 103651 w 133168"/>
                <a:gd name="connsiteY16" fmla="*/ 171520 h 217974"/>
                <a:gd name="connsiteX17" fmla="*/ 66643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85" y="109739"/>
                  </a:moveTo>
                  <a:cubicBezTo>
                    <a:pt x="133385" y="84393"/>
                    <a:pt x="131803" y="59047"/>
                    <a:pt x="120732" y="35602"/>
                  </a:cubicBezTo>
                  <a:cubicBezTo>
                    <a:pt x="106182" y="5187"/>
                    <a:pt x="80244" y="118"/>
                    <a:pt x="66959" y="118"/>
                  </a:cubicBezTo>
                  <a:cubicBezTo>
                    <a:pt x="47980" y="118"/>
                    <a:pt x="24889" y="8355"/>
                    <a:pt x="11920" y="37820"/>
                  </a:cubicBezTo>
                  <a:cubicBezTo>
                    <a:pt x="1798" y="59681"/>
                    <a:pt x="217" y="84393"/>
                    <a:pt x="217" y="109739"/>
                  </a:cubicBezTo>
                  <a:cubicBezTo>
                    <a:pt x="217" y="133501"/>
                    <a:pt x="1482" y="162015"/>
                    <a:pt x="14451" y="186094"/>
                  </a:cubicBezTo>
                  <a:cubicBezTo>
                    <a:pt x="28052" y="211756"/>
                    <a:pt x="51143" y="218093"/>
                    <a:pt x="66643" y="218093"/>
                  </a:cubicBezTo>
                  <a:cubicBezTo>
                    <a:pt x="83724" y="218093"/>
                    <a:pt x="107764" y="211440"/>
                    <a:pt x="121681" y="181341"/>
                  </a:cubicBezTo>
                  <a:cubicBezTo>
                    <a:pt x="131803" y="159480"/>
                    <a:pt x="133385" y="134768"/>
                    <a:pt x="133385" y="109739"/>
                  </a:cubicBezTo>
                  <a:close/>
                  <a:moveTo>
                    <a:pt x="66643" y="211123"/>
                  </a:moveTo>
                  <a:cubicBezTo>
                    <a:pt x="54307" y="211123"/>
                    <a:pt x="35644" y="203202"/>
                    <a:pt x="29950" y="172787"/>
                  </a:cubicBezTo>
                  <a:cubicBezTo>
                    <a:pt x="26471" y="153778"/>
                    <a:pt x="26471" y="124630"/>
                    <a:pt x="26471" y="105937"/>
                  </a:cubicBezTo>
                  <a:cubicBezTo>
                    <a:pt x="26471" y="85660"/>
                    <a:pt x="26471" y="64750"/>
                    <a:pt x="29001" y="47642"/>
                  </a:cubicBezTo>
                  <a:cubicBezTo>
                    <a:pt x="35011" y="9940"/>
                    <a:pt x="58735" y="7088"/>
                    <a:pt x="66643" y="7088"/>
                  </a:cubicBezTo>
                  <a:cubicBezTo>
                    <a:pt x="77081" y="7088"/>
                    <a:pt x="97958" y="12791"/>
                    <a:pt x="103968" y="44157"/>
                  </a:cubicBezTo>
                  <a:cubicBezTo>
                    <a:pt x="107131" y="61899"/>
                    <a:pt x="107131" y="85977"/>
                    <a:pt x="107131" y="105937"/>
                  </a:cubicBezTo>
                  <a:cubicBezTo>
                    <a:pt x="107131" y="129699"/>
                    <a:pt x="107131" y="151243"/>
                    <a:pt x="103651" y="171520"/>
                  </a:cubicBezTo>
                  <a:cubicBezTo>
                    <a:pt x="98907" y="201618"/>
                    <a:pt x="80877" y="211123"/>
                    <a:pt x="66643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716E1BE7-AE30-03FE-4A6D-819912FDD2B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1036597" y="6080196"/>
              <a:ext cx="133168" cy="217974"/>
            </a:xfrm>
            <a:custGeom>
              <a:avLst/>
              <a:gdLst>
                <a:gd name="connsiteX0" fmla="*/ 133435 w 133168"/>
                <a:gd name="connsiteY0" fmla="*/ 109739 h 217974"/>
                <a:gd name="connsiteX1" fmla="*/ 120783 w 133168"/>
                <a:gd name="connsiteY1" fmla="*/ 35602 h 217974"/>
                <a:gd name="connsiteX2" fmla="*/ 67009 w 133168"/>
                <a:gd name="connsiteY2" fmla="*/ 118 h 217974"/>
                <a:gd name="connsiteX3" fmla="*/ 11971 w 133168"/>
                <a:gd name="connsiteY3" fmla="*/ 37820 h 217974"/>
                <a:gd name="connsiteX4" fmla="*/ 267 w 133168"/>
                <a:gd name="connsiteY4" fmla="*/ 109739 h 217974"/>
                <a:gd name="connsiteX5" fmla="*/ 14501 w 133168"/>
                <a:gd name="connsiteY5" fmla="*/ 186094 h 217974"/>
                <a:gd name="connsiteX6" fmla="*/ 66693 w 133168"/>
                <a:gd name="connsiteY6" fmla="*/ 218093 h 217974"/>
                <a:gd name="connsiteX7" fmla="*/ 121732 w 133168"/>
                <a:gd name="connsiteY7" fmla="*/ 181341 h 217974"/>
                <a:gd name="connsiteX8" fmla="*/ 133435 w 133168"/>
                <a:gd name="connsiteY8" fmla="*/ 109739 h 217974"/>
                <a:gd name="connsiteX9" fmla="*/ 66693 w 133168"/>
                <a:gd name="connsiteY9" fmla="*/ 211123 h 217974"/>
                <a:gd name="connsiteX10" fmla="*/ 30001 w 133168"/>
                <a:gd name="connsiteY10" fmla="*/ 172787 h 217974"/>
                <a:gd name="connsiteX11" fmla="*/ 26521 w 133168"/>
                <a:gd name="connsiteY11" fmla="*/ 105937 h 217974"/>
                <a:gd name="connsiteX12" fmla="*/ 29052 w 133168"/>
                <a:gd name="connsiteY12" fmla="*/ 47642 h 217974"/>
                <a:gd name="connsiteX13" fmla="*/ 66693 w 133168"/>
                <a:gd name="connsiteY13" fmla="*/ 7088 h 217974"/>
                <a:gd name="connsiteX14" fmla="*/ 104018 w 133168"/>
                <a:gd name="connsiteY14" fmla="*/ 44157 h 217974"/>
                <a:gd name="connsiteX15" fmla="*/ 107181 w 133168"/>
                <a:gd name="connsiteY15" fmla="*/ 105937 h 217974"/>
                <a:gd name="connsiteX16" fmla="*/ 103702 w 133168"/>
                <a:gd name="connsiteY16" fmla="*/ 171520 h 217974"/>
                <a:gd name="connsiteX17" fmla="*/ 66693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5" y="109739"/>
                  </a:moveTo>
                  <a:cubicBezTo>
                    <a:pt x="133435" y="84393"/>
                    <a:pt x="131854" y="59047"/>
                    <a:pt x="120783" y="35602"/>
                  </a:cubicBezTo>
                  <a:cubicBezTo>
                    <a:pt x="106232" y="5187"/>
                    <a:pt x="80295" y="118"/>
                    <a:pt x="67009" y="118"/>
                  </a:cubicBezTo>
                  <a:cubicBezTo>
                    <a:pt x="48031" y="118"/>
                    <a:pt x="24940" y="8355"/>
                    <a:pt x="11971" y="37820"/>
                  </a:cubicBezTo>
                  <a:cubicBezTo>
                    <a:pt x="1849" y="59681"/>
                    <a:pt x="267" y="84393"/>
                    <a:pt x="267" y="109739"/>
                  </a:cubicBezTo>
                  <a:cubicBezTo>
                    <a:pt x="267" y="133501"/>
                    <a:pt x="1532" y="162015"/>
                    <a:pt x="14501" y="186094"/>
                  </a:cubicBezTo>
                  <a:cubicBezTo>
                    <a:pt x="28103" y="211756"/>
                    <a:pt x="51194" y="218093"/>
                    <a:pt x="66693" y="218093"/>
                  </a:cubicBezTo>
                  <a:cubicBezTo>
                    <a:pt x="83774" y="218093"/>
                    <a:pt x="107814" y="211440"/>
                    <a:pt x="121732" y="181341"/>
                  </a:cubicBezTo>
                  <a:cubicBezTo>
                    <a:pt x="131854" y="159480"/>
                    <a:pt x="133435" y="134768"/>
                    <a:pt x="133435" y="109739"/>
                  </a:cubicBezTo>
                  <a:close/>
                  <a:moveTo>
                    <a:pt x="66693" y="211123"/>
                  </a:moveTo>
                  <a:cubicBezTo>
                    <a:pt x="54357" y="211123"/>
                    <a:pt x="35694" y="203202"/>
                    <a:pt x="30001" y="172787"/>
                  </a:cubicBezTo>
                  <a:cubicBezTo>
                    <a:pt x="26521" y="153778"/>
                    <a:pt x="26521" y="124630"/>
                    <a:pt x="26521" y="105937"/>
                  </a:cubicBezTo>
                  <a:cubicBezTo>
                    <a:pt x="26521" y="85660"/>
                    <a:pt x="26521" y="64750"/>
                    <a:pt x="29052" y="47642"/>
                  </a:cubicBezTo>
                  <a:cubicBezTo>
                    <a:pt x="35062" y="9940"/>
                    <a:pt x="58785" y="7088"/>
                    <a:pt x="66693" y="7088"/>
                  </a:cubicBezTo>
                  <a:cubicBezTo>
                    <a:pt x="77131" y="7088"/>
                    <a:pt x="98008" y="12791"/>
                    <a:pt x="104018" y="44157"/>
                  </a:cubicBezTo>
                  <a:cubicBezTo>
                    <a:pt x="107181" y="61899"/>
                    <a:pt x="107181" y="85977"/>
                    <a:pt x="107181" y="105937"/>
                  </a:cubicBezTo>
                  <a:cubicBezTo>
                    <a:pt x="107181" y="129699"/>
                    <a:pt x="107181" y="151243"/>
                    <a:pt x="103702" y="171520"/>
                  </a:cubicBezTo>
                  <a:cubicBezTo>
                    <a:pt x="98957" y="201618"/>
                    <a:pt x="80927" y="211123"/>
                    <a:pt x="66693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D75DCF04-57C3-373B-BECE-2224C054EA18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2087324" y="6205659"/>
              <a:ext cx="193267" cy="12672"/>
            </a:xfrm>
            <a:custGeom>
              <a:avLst/>
              <a:gdLst>
                <a:gd name="connsiteX0" fmla="*/ 182497 w 193267"/>
                <a:gd name="connsiteY0" fmla="*/ 12791 h 12672"/>
                <a:gd name="connsiteX1" fmla="*/ 193568 w 193267"/>
                <a:gd name="connsiteY1" fmla="*/ 6454 h 12672"/>
                <a:gd name="connsiteX2" fmla="*/ 182497 w 193267"/>
                <a:gd name="connsiteY2" fmla="*/ 118 h 12672"/>
                <a:gd name="connsiteX3" fmla="*/ 11371 w 193267"/>
                <a:gd name="connsiteY3" fmla="*/ 118 h 12672"/>
                <a:gd name="connsiteX4" fmla="*/ 300 w 193267"/>
                <a:gd name="connsiteY4" fmla="*/ 6454 h 12672"/>
                <a:gd name="connsiteX5" fmla="*/ 11371 w 193267"/>
                <a:gd name="connsiteY5" fmla="*/ 12791 h 12672"/>
                <a:gd name="connsiteX6" fmla="*/ 182497 w 193267"/>
                <a:gd name="connsiteY6" fmla="*/ 12791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97" y="12791"/>
                  </a:moveTo>
                  <a:cubicBezTo>
                    <a:pt x="187874" y="12791"/>
                    <a:pt x="193568" y="12791"/>
                    <a:pt x="193568" y="6454"/>
                  </a:cubicBezTo>
                  <a:cubicBezTo>
                    <a:pt x="193568" y="118"/>
                    <a:pt x="187874" y="118"/>
                    <a:pt x="182497" y="118"/>
                  </a:cubicBezTo>
                  <a:lnTo>
                    <a:pt x="11371" y="118"/>
                  </a:lnTo>
                  <a:cubicBezTo>
                    <a:pt x="5994" y="118"/>
                    <a:pt x="300" y="118"/>
                    <a:pt x="300" y="6454"/>
                  </a:cubicBezTo>
                  <a:cubicBezTo>
                    <a:pt x="300" y="12791"/>
                    <a:pt x="5994" y="12791"/>
                    <a:pt x="11371" y="12791"/>
                  </a:cubicBezTo>
                  <a:lnTo>
                    <a:pt x="182497" y="1279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37AD9346-162C-D709-2756-B8F5E3224AAE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2319429" y="6080196"/>
              <a:ext cx="133168" cy="217974"/>
            </a:xfrm>
            <a:custGeom>
              <a:avLst/>
              <a:gdLst>
                <a:gd name="connsiteX0" fmla="*/ 133476 w 133168"/>
                <a:gd name="connsiteY0" fmla="*/ 109739 h 217974"/>
                <a:gd name="connsiteX1" fmla="*/ 120823 w 133168"/>
                <a:gd name="connsiteY1" fmla="*/ 35602 h 217974"/>
                <a:gd name="connsiteX2" fmla="*/ 67050 w 133168"/>
                <a:gd name="connsiteY2" fmla="*/ 118 h 217974"/>
                <a:gd name="connsiteX3" fmla="*/ 12011 w 133168"/>
                <a:gd name="connsiteY3" fmla="*/ 37820 h 217974"/>
                <a:gd name="connsiteX4" fmla="*/ 308 w 133168"/>
                <a:gd name="connsiteY4" fmla="*/ 109739 h 217974"/>
                <a:gd name="connsiteX5" fmla="*/ 14542 w 133168"/>
                <a:gd name="connsiteY5" fmla="*/ 186094 h 217974"/>
                <a:gd name="connsiteX6" fmla="*/ 66734 w 133168"/>
                <a:gd name="connsiteY6" fmla="*/ 218093 h 217974"/>
                <a:gd name="connsiteX7" fmla="*/ 121772 w 133168"/>
                <a:gd name="connsiteY7" fmla="*/ 181341 h 217974"/>
                <a:gd name="connsiteX8" fmla="*/ 133476 w 133168"/>
                <a:gd name="connsiteY8" fmla="*/ 109739 h 217974"/>
                <a:gd name="connsiteX9" fmla="*/ 66734 w 133168"/>
                <a:gd name="connsiteY9" fmla="*/ 211123 h 217974"/>
                <a:gd name="connsiteX10" fmla="*/ 30041 w 133168"/>
                <a:gd name="connsiteY10" fmla="*/ 172787 h 217974"/>
                <a:gd name="connsiteX11" fmla="*/ 26562 w 133168"/>
                <a:gd name="connsiteY11" fmla="*/ 105937 h 217974"/>
                <a:gd name="connsiteX12" fmla="*/ 29092 w 133168"/>
                <a:gd name="connsiteY12" fmla="*/ 47642 h 217974"/>
                <a:gd name="connsiteX13" fmla="*/ 66734 w 133168"/>
                <a:gd name="connsiteY13" fmla="*/ 7088 h 217974"/>
                <a:gd name="connsiteX14" fmla="*/ 104059 w 133168"/>
                <a:gd name="connsiteY14" fmla="*/ 44157 h 217974"/>
                <a:gd name="connsiteX15" fmla="*/ 107222 w 133168"/>
                <a:gd name="connsiteY15" fmla="*/ 105937 h 217974"/>
                <a:gd name="connsiteX16" fmla="*/ 103742 w 133168"/>
                <a:gd name="connsiteY16" fmla="*/ 171520 h 217974"/>
                <a:gd name="connsiteX17" fmla="*/ 66734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76" y="109739"/>
                  </a:moveTo>
                  <a:cubicBezTo>
                    <a:pt x="133476" y="84393"/>
                    <a:pt x="131894" y="59047"/>
                    <a:pt x="120823" y="35602"/>
                  </a:cubicBezTo>
                  <a:cubicBezTo>
                    <a:pt x="106273" y="5187"/>
                    <a:pt x="80335" y="118"/>
                    <a:pt x="67050" y="118"/>
                  </a:cubicBezTo>
                  <a:cubicBezTo>
                    <a:pt x="48071" y="118"/>
                    <a:pt x="24980" y="8355"/>
                    <a:pt x="12011" y="37820"/>
                  </a:cubicBezTo>
                  <a:cubicBezTo>
                    <a:pt x="1889" y="59681"/>
                    <a:pt x="308" y="84393"/>
                    <a:pt x="308" y="109739"/>
                  </a:cubicBezTo>
                  <a:cubicBezTo>
                    <a:pt x="308" y="133501"/>
                    <a:pt x="1573" y="162015"/>
                    <a:pt x="14542" y="186094"/>
                  </a:cubicBezTo>
                  <a:cubicBezTo>
                    <a:pt x="28143" y="211756"/>
                    <a:pt x="51234" y="218093"/>
                    <a:pt x="66734" y="218093"/>
                  </a:cubicBezTo>
                  <a:cubicBezTo>
                    <a:pt x="83814" y="218093"/>
                    <a:pt x="107854" y="211440"/>
                    <a:pt x="121772" y="181341"/>
                  </a:cubicBezTo>
                  <a:cubicBezTo>
                    <a:pt x="131894" y="159480"/>
                    <a:pt x="133476" y="134768"/>
                    <a:pt x="133476" y="109739"/>
                  </a:cubicBezTo>
                  <a:close/>
                  <a:moveTo>
                    <a:pt x="66734" y="211123"/>
                  </a:moveTo>
                  <a:cubicBezTo>
                    <a:pt x="54397" y="211123"/>
                    <a:pt x="35735" y="203202"/>
                    <a:pt x="30041" y="172787"/>
                  </a:cubicBezTo>
                  <a:cubicBezTo>
                    <a:pt x="26562" y="153778"/>
                    <a:pt x="26562" y="124630"/>
                    <a:pt x="26562" y="105937"/>
                  </a:cubicBezTo>
                  <a:cubicBezTo>
                    <a:pt x="26562" y="85660"/>
                    <a:pt x="26562" y="64750"/>
                    <a:pt x="29092" y="47642"/>
                  </a:cubicBezTo>
                  <a:cubicBezTo>
                    <a:pt x="35102" y="9940"/>
                    <a:pt x="58826" y="7088"/>
                    <a:pt x="66734" y="7088"/>
                  </a:cubicBezTo>
                  <a:cubicBezTo>
                    <a:pt x="77172" y="7088"/>
                    <a:pt x="98049" y="12791"/>
                    <a:pt x="104059" y="44157"/>
                  </a:cubicBezTo>
                  <a:cubicBezTo>
                    <a:pt x="107222" y="61899"/>
                    <a:pt x="107222" y="85977"/>
                    <a:pt x="107222" y="105937"/>
                  </a:cubicBezTo>
                  <a:cubicBezTo>
                    <a:pt x="107222" y="129699"/>
                    <a:pt x="107222" y="151243"/>
                    <a:pt x="103742" y="171520"/>
                  </a:cubicBezTo>
                  <a:cubicBezTo>
                    <a:pt x="98998" y="201618"/>
                    <a:pt x="80968" y="211123"/>
                    <a:pt x="66734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AD73ED54-189C-3A27-F4F8-2112F57E8EBE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2492453" y="6257618"/>
              <a:ext cx="33529" cy="33583"/>
            </a:xfrm>
            <a:custGeom>
              <a:avLst/>
              <a:gdLst>
                <a:gd name="connsiteX0" fmla="*/ 33842 w 33529"/>
                <a:gd name="connsiteY0" fmla="*/ 16910 h 33583"/>
                <a:gd name="connsiteX1" fmla="*/ 17077 w 33529"/>
                <a:gd name="connsiteY1" fmla="*/ 118 h 33583"/>
                <a:gd name="connsiteX2" fmla="*/ 313 w 33529"/>
                <a:gd name="connsiteY2" fmla="*/ 16910 h 33583"/>
                <a:gd name="connsiteX3" fmla="*/ 17077 w 33529"/>
                <a:gd name="connsiteY3" fmla="*/ 33701 h 33583"/>
                <a:gd name="connsiteX4" fmla="*/ 33842 w 33529"/>
                <a:gd name="connsiteY4" fmla="*/ 16910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842" y="16910"/>
                  </a:moveTo>
                  <a:cubicBezTo>
                    <a:pt x="33842" y="7722"/>
                    <a:pt x="26250" y="118"/>
                    <a:pt x="17077" y="118"/>
                  </a:cubicBezTo>
                  <a:cubicBezTo>
                    <a:pt x="7904" y="118"/>
                    <a:pt x="313" y="7722"/>
                    <a:pt x="313" y="16910"/>
                  </a:cubicBezTo>
                  <a:cubicBezTo>
                    <a:pt x="313" y="26098"/>
                    <a:pt x="7904" y="33701"/>
                    <a:pt x="17077" y="33701"/>
                  </a:cubicBezTo>
                  <a:cubicBezTo>
                    <a:pt x="26250" y="33701"/>
                    <a:pt x="33842" y="26098"/>
                    <a:pt x="33842" y="1691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800696EF-549D-B94D-9287-0801C75D16C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2565452" y="6080196"/>
              <a:ext cx="133168" cy="217974"/>
            </a:xfrm>
            <a:custGeom>
              <a:avLst/>
              <a:gdLst>
                <a:gd name="connsiteX0" fmla="*/ 133483 w 133168"/>
                <a:gd name="connsiteY0" fmla="*/ 109739 h 217974"/>
                <a:gd name="connsiteX1" fmla="*/ 120831 w 133168"/>
                <a:gd name="connsiteY1" fmla="*/ 35602 h 217974"/>
                <a:gd name="connsiteX2" fmla="*/ 67058 w 133168"/>
                <a:gd name="connsiteY2" fmla="*/ 118 h 217974"/>
                <a:gd name="connsiteX3" fmla="*/ 12019 w 133168"/>
                <a:gd name="connsiteY3" fmla="*/ 37820 h 217974"/>
                <a:gd name="connsiteX4" fmla="*/ 315 w 133168"/>
                <a:gd name="connsiteY4" fmla="*/ 109739 h 217974"/>
                <a:gd name="connsiteX5" fmla="*/ 14550 w 133168"/>
                <a:gd name="connsiteY5" fmla="*/ 186094 h 217974"/>
                <a:gd name="connsiteX6" fmla="*/ 66741 w 133168"/>
                <a:gd name="connsiteY6" fmla="*/ 218093 h 217974"/>
                <a:gd name="connsiteX7" fmla="*/ 121780 w 133168"/>
                <a:gd name="connsiteY7" fmla="*/ 181341 h 217974"/>
                <a:gd name="connsiteX8" fmla="*/ 133483 w 133168"/>
                <a:gd name="connsiteY8" fmla="*/ 109739 h 217974"/>
                <a:gd name="connsiteX9" fmla="*/ 66741 w 133168"/>
                <a:gd name="connsiteY9" fmla="*/ 211123 h 217974"/>
                <a:gd name="connsiteX10" fmla="*/ 30049 w 133168"/>
                <a:gd name="connsiteY10" fmla="*/ 172787 h 217974"/>
                <a:gd name="connsiteX11" fmla="*/ 26569 w 133168"/>
                <a:gd name="connsiteY11" fmla="*/ 105937 h 217974"/>
                <a:gd name="connsiteX12" fmla="*/ 29100 w 133168"/>
                <a:gd name="connsiteY12" fmla="*/ 47642 h 217974"/>
                <a:gd name="connsiteX13" fmla="*/ 66741 w 133168"/>
                <a:gd name="connsiteY13" fmla="*/ 7088 h 217974"/>
                <a:gd name="connsiteX14" fmla="*/ 104066 w 133168"/>
                <a:gd name="connsiteY14" fmla="*/ 44157 h 217974"/>
                <a:gd name="connsiteX15" fmla="*/ 107229 w 133168"/>
                <a:gd name="connsiteY15" fmla="*/ 105937 h 217974"/>
                <a:gd name="connsiteX16" fmla="*/ 103750 w 133168"/>
                <a:gd name="connsiteY16" fmla="*/ 171520 h 217974"/>
                <a:gd name="connsiteX17" fmla="*/ 66741 w 133168"/>
                <a:gd name="connsiteY17" fmla="*/ 21112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83" y="109739"/>
                  </a:moveTo>
                  <a:cubicBezTo>
                    <a:pt x="133483" y="84393"/>
                    <a:pt x="131902" y="59047"/>
                    <a:pt x="120831" y="35602"/>
                  </a:cubicBezTo>
                  <a:cubicBezTo>
                    <a:pt x="106280" y="5187"/>
                    <a:pt x="80343" y="118"/>
                    <a:pt x="67058" y="118"/>
                  </a:cubicBezTo>
                  <a:cubicBezTo>
                    <a:pt x="48079" y="118"/>
                    <a:pt x="24988" y="8355"/>
                    <a:pt x="12019" y="37820"/>
                  </a:cubicBezTo>
                  <a:cubicBezTo>
                    <a:pt x="1897" y="59681"/>
                    <a:pt x="315" y="84393"/>
                    <a:pt x="315" y="109739"/>
                  </a:cubicBezTo>
                  <a:cubicBezTo>
                    <a:pt x="315" y="133501"/>
                    <a:pt x="1581" y="162015"/>
                    <a:pt x="14550" y="186094"/>
                  </a:cubicBezTo>
                  <a:cubicBezTo>
                    <a:pt x="28151" y="211756"/>
                    <a:pt x="51242" y="218093"/>
                    <a:pt x="66741" y="218093"/>
                  </a:cubicBezTo>
                  <a:cubicBezTo>
                    <a:pt x="83822" y="218093"/>
                    <a:pt x="107862" y="211440"/>
                    <a:pt x="121780" y="181341"/>
                  </a:cubicBezTo>
                  <a:cubicBezTo>
                    <a:pt x="131902" y="159480"/>
                    <a:pt x="133483" y="134768"/>
                    <a:pt x="133483" y="109739"/>
                  </a:cubicBezTo>
                  <a:close/>
                  <a:moveTo>
                    <a:pt x="66741" y="211123"/>
                  </a:moveTo>
                  <a:cubicBezTo>
                    <a:pt x="54405" y="211123"/>
                    <a:pt x="35743" y="203202"/>
                    <a:pt x="30049" y="172787"/>
                  </a:cubicBezTo>
                  <a:cubicBezTo>
                    <a:pt x="26569" y="153778"/>
                    <a:pt x="26569" y="124630"/>
                    <a:pt x="26569" y="105937"/>
                  </a:cubicBezTo>
                  <a:cubicBezTo>
                    <a:pt x="26569" y="85660"/>
                    <a:pt x="26569" y="64750"/>
                    <a:pt x="29100" y="47642"/>
                  </a:cubicBezTo>
                  <a:cubicBezTo>
                    <a:pt x="35110" y="9940"/>
                    <a:pt x="58833" y="7088"/>
                    <a:pt x="66741" y="7088"/>
                  </a:cubicBezTo>
                  <a:cubicBezTo>
                    <a:pt x="77180" y="7088"/>
                    <a:pt x="98056" y="12791"/>
                    <a:pt x="104066" y="44157"/>
                  </a:cubicBezTo>
                  <a:cubicBezTo>
                    <a:pt x="107229" y="61899"/>
                    <a:pt x="107229" y="85977"/>
                    <a:pt x="107229" y="105937"/>
                  </a:cubicBezTo>
                  <a:cubicBezTo>
                    <a:pt x="107229" y="129699"/>
                    <a:pt x="107229" y="151243"/>
                    <a:pt x="103750" y="171520"/>
                  </a:cubicBezTo>
                  <a:cubicBezTo>
                    <a:pt x="99005" y="201618"/>
                    <a:pt x="80975" y="211123"/>
                    <a:pt x="66741" y="21112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71D0F289-B4E9-9B28-9C5B-DB855255DAF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2724558" y="6080196"/>
              <a:ext cx="131270" cy="217974"/>
            </a:xfrm>
            <a:custGeom>
              <a:avLst/>
              <a:gdLst>
                <a:gd name="connsiteX0" fmla="*/ 28789 w 131270"/>
                <a:gd name="connsiteY0" fmla="*/ 107204 h 217974"/>
                <a:gd name="connsiteX1" fmla="*/ 28789 w 131270"/>
                <a:gd name="connsiteY1" fmla="*/ 99601 h 217974"/>
                <a:gd name="connsiteX2" fmla="*/ 84144 w 131270"/>
                <a:gd name="connsiteY2" fmla="*/ 8039 h 217974"/>
                <a:gd name="connsiteX3" fmla="*/ 111979 w 131270"/>
                <a:gd name="connsiteY3" fmla="*/ 20712 h 217974"/>
                <a:gd name="connsiteX4" fmla="*/ 94582 w 131270"/>
                <a:gd name="connsiteY4" fmla="*/ 34969 h 217974"/>
                <a:gd name="connsiteX5" fmla="*/ 109132 w 131270"/>
                <a:gd name="connsiteY5" fmla="*/ 49543 h 217974"/>
                <a:gd name="connsiteX6" fmla="*/ 123683 w 131270"/>
                <a:gd name="connsiteY6" fmla="*/ 34335 h 217974"/>
                <a:gd name="connsiteX7" fmla="*/ 83511 w 131270"/>
                <a:gd name="connsiteY7" fmla="*/ 118 h 217974"/>
                <a:gd name="connsiteX8" fmla="*/ 320 w 131270"/>
                <a:gd name="connsiteY8" fmla="*/ 111006 h 217974"/>
                <a:gd name="connsiteX9" fmla="*/ 66430 w 131270"/>
                <a:gd name="connsiteY9" fmla="*/ 218093 h 217974"/>
                <a:gd name="connsiteX10" fmla="*/ 131591 w 131270"/>
                <a:gd name="connsiteY10" fmla="*/ 146491 h 217974"/>
                <a:gd name="connsiteX11" fmla="*/ 68328 w 131270"/>
                <a:gd name="connsiteY11" fmla="*/ 75839 h 217974"/>
                <a:gd name="connsiteX12" fmla="*/ 28789 w 131270"/>
                <a:gd name="connsiteY12" fmla="*/ 107204 h 217974"/>
                <a:gd name="connsiteX13" fmla="*/ 66430 w 131270"/>
                <a:gd name="connsiteY13" fmla="*/ 209222 h 217974"/>
                <a:gd name="connsiteX14" fmla="*/ 35115 w 131270"/>
                <a:gd name="connsiteY14" fmla="*/ 185460 h 217974"/>
                <a:gd name="connsiteX15" fmla="*/ 29421 w 131270"/>
                <a:gd name="connsiteY15" fmla="*/ 139521 h 217974"/>
                <a:gd name="connsiteX16" fmla="*/ 68012 w 131270"/>
                <a:gd name="connsiteY16" fmla="*/ 83126 h 217974"/>
                <a:gd name="connsiteX17" fmla="*/ 97429 w 131270"/>
                <a:gd name="connsiteY17" fmla="*/ 102769 h 217974"/>
                <a:gd name="connsiteX18" fmla="*/ 103122 w 131270"/>
                <a:gd name="connsiteY18" fmla="*/ 146174 h 217974"/>
                <a:gd name="connsiteX19" fmla="*/ 97745 w 131270"/>
                <a:gd name="connsiteY19" fmla="*/ 188628 h 217974"/>
                <a:gd name="connsiteX20" fmla="*/ 66430 w 131270"/>
                <a:gd name="connsiteY20" fmla="*/ 20922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789" y="107204"/>
                  </a:moveTo>
                  <a:lnTo>
                    <a:pt x="28789" y="99601"/>
                  </a:lnTo>
                  <a:cubicBezTo>
                    <a:pt x="28789" y="19444"/>
                    <a:pt x="68012" y="8039"/>
                    <a:pt x="84144" y="8039"/>
                  </a:cubicBezTo>
                  <a:cubicBezTo>
                    <a:pt x="91735" y="8039"/>
                    <a:pt x="105020" y="9940"/>
                    <a:pt x="111979" y="20712"/>
                  </a:cubicBezTo>
                  <a:cubicBezTo>
                    <a:pt x="107234" y="20712"/>
                    <a:pt x="94582" y="20712"/>
                    <a:pt x="94582" y="34969"/>
                  </a:cubicBezTo>
                  <a:cubicBezTo>
                    <a:pt x="94582" y="44790"/>
                    <a:pt x="102173" y="49543"/>
                    <a:pt x="109132" y="49543"/>
                  </a:cubicBezTo>
                  <a:cubicBezTo>
                    <a:pt x="114193" y="49543"/>
                    <a:pt x="123683" y="46691"/>
                    <a:pt x="123683" y="34335"/>
                  </a:cubicBezTo>
                  <a:cubicBezTo>
                    <a:pt x="123683" y="15325"/>
                    <a:pt x="109765" y="118"/>
                    <a:pt x="83511" y="118"/>
                  </a:cubicBezTo>
                  <a:cubicBezTo>
                    <a:pt x="43023" y="118"/>
                    <a:pt x="320" y="40988"/>
                    <a:pt x="320" y="111006"/>
                  </a:cubicBezTo>
                  <a:cubicBezTo>
                    <a:pt x="320" y="195598"/>
                    <a:pt x="37013" y="218093"/>
                    <a:pt x="66430" y="218093"/>
                  </a:cubicBezTo>
                  <a:cubicBezTo>
                    <a:pt x="101541" y="218093"/>
                    <a:pt x="131591" y="188311"/>
                    <a:pt x="131591" y="146491"/>
                  </a:cubicBezTo>
                  <a:cubicBezTo>
                    <a:pt x="131591" y="106254"/>
                    <a:pt x="103439" y="75839"/>
                    <a:pt x="68328" y="75839"/>
                  </a:cubicBezTo>
                  <a:cubicBezTo>
                    <a:pt x="46818" y="75839"/>
                    <a:pt x="35115" y="91997"/>
                    <a:pt x="28789" y="107204"/>
                  </a:cubicBezTo>
                  <a:close/>
                  <a:moveTo>
                    <a:pt x="66430" y="209222"/>
                  </a:moveTo>
                  <a:cubicBezTo>
                    <a:pt x="46502" y="209222"/>
                    <a:pt x="37013" y="190212"/>
                    <a:pt x="35115" y="185460"/>
                  </a:cubicBezTo>
                  <a:cubicBezTo>
                    <a:pt x="29421" y="170569"/>
                    <a:pt x="29421" y="145223"/>
                    <a:pt x="29421" y="139521"/>
                  </a:cubicBezTo>
                  <a:cubicBezTo>
                    <a:pt x="29421" y="114808"/>
                    <a:pt x="39543" y="83126"/>
                    <a:pt x="68012" y="83126"/>
                  </a:cubicBezTo>
                  <a:cubicBezTo>
                    <a:pt x="73073" y="83126"/>
                    <a:pt x="87623" y="83126"/>
                    <a:pt x="97429" y="102769"/>
                  </a:cubicBezTo>
                  <a:cubicBezTo>
                    <a:pt x="103122" y="114491"/>
                    <a:pt x="103122" y="130649"/>
                    <a:pt x="103122" y="146174"/>
                  </a:cubicBezTo>
                  <a:cubicBezTo>
                    <a:pt x="103122" y="161381"/>
                    <a:pt x="103122" y="177223"/>
                    <a:pt x="97745" y="188628"/>
                  </a:cubicBezTo>
                  <a:cubicBezTo>
                    <a:pt x="88256" y="207638"/>
                    <a:pt x="73705" y="209222"/>
                    <a:pt x="66430" y="20922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16AE984D-1DDB-80DD-4878-3438291771B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2882716" y="6080196"/>
              <a:ext cx="131270" cy="217974"/>
            </a:xfrm>
            <a:custGeom>
              <a:avLst/>
              <a:gdLst>
                <a:gd name="connsiteX0" fmla="*/ 103127 w 131270"/>
                <a:gd name="connsiteY0" fmla="*/ 110373 h 217974"/>
                <a:gd name="connsiteX1" fmla="*/ 103127 w 131270"/>
                <a:gd name="connsiteY1" fmla="*/ 120511 h 217974"/>
                <a:gd name="connsiteX2" fmla="*/ 51884 w 131270"/>
                <a:gd name="connsiteY2" fmla="*/ 209222 h 217974"/>
                <a:gd name="connsiteX3" fmla="*/ 20886 w 131270"/>
                <a:gd name="connsiteY3" fmla="*/ 197816 h 217974"/>
                <a:gd name="connsiteX4" fmla="*/ 37334 w 131270"/>
                <a:gd name="connsiteY4" fmla="*/ 183242 h 217974"/>
                <a:gd name="connsiteX5" fmla="*/ 22784 w 131270"/>
                <a:gd name="connsiteY5" fmla="*/ 168668 h 217974"/>
                <a:gd name="connsiteX6" fmla="*/ 8233 w 131270"/>
                <a:gd name="connsiteY6" fmla="*/ 183876 h 217974"/>
                <a:gd name="connsiteX7" fmla="*/ 52201 w 131270"/>
                <a:gd name="connsiteY7" fmla="*/ 218093 h 217974"/>
                <a:gd name="connsiteX8" fmla="*/ 131596 w 131270"/>
                <a:gd name="connsiteY8" fmla="*/ 106888 h 217974"/>
                <a:gd name="connsiteX9" fmla="*/ 67068 w 131270"/>
                <a:gd name="connsiteY9" fmla="*/ 118 h 217974"/>
                <a:gd name="connsiteX10" fmla="*/ 20569 w 131270"/>
                <a:gd name="connsiteY10" fmla="*/ 20078 h 217974"/>
                <a:gd name="connsiteX11" fmla="*/ 325 w 131270"/>
                <a:gd name="connsiteY11" fmla="*/ 71403 h 217974"/>
                <a:gd name="connsiteX12" fmla="*/ 63588 w 131270"/>
                <a:gd name="connsiteY12" fmla="*/ 142055 h 217974"/>
                <a:gd name="connsiteX13" fmla="*/ 103127 w 131270"/>
                <a:gd name="connsiteY13" fmla="*/ 110373 h 217974"/>
                <a:gd name="connsiteX14" fmla="*/ 63904 w 131270"/>
                <a:gd name="connsiteY14" fmla="*/ 134768 h 217974"/>
                <a:gd name="connsiteX15" fmla="*/ 34487 w 131270"/>
                <a:gd name="connsiteY15" fmla="*/ 114808 h 217974"/>
                <a:gd name="connsiteX16" fmla="*/ 28794 w 131270"/>
                <a:gd name="connsiteY16" fmla="*/ 71720 h 217974"/>
                <a:gd name="connsiteX17" fmla="*/ 35436 w 131270"/>
                <a:gd name="connsiteY17" fmla="*/ 27998 h 217974"/>
                <a:gd name="connsiteX18" fmla="*/ 67068 w 131270"/>
                <a:gd name="connsiteY18" fmla="*/ 8039 h 217974"/>
                <a:gd name="connsiteX19" fmla="*/ 97434 w 131270"/>
                <a:gd name="connsiteY19" fmla="*/ 33068 h 217974"/>
                <a:gd name="connsiteX20" fmla="*/ 102495 w 131270"/>
                <a:gd name="connsiteY20" fmla="*/ 77740 h 217974"/>
                <a:gd name="connsiteX21" fmla="*/ 63904 w 131270"/>
                <a:gd name="connsiteY21" fmla="*/ 13476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127" y="110373"/>
                  </a:moveTo>
                  <a:lnTo>
                    <a:pt x="103127" y="120511"/>
                  </a:lnTo>
                  <a:cubicBezTo>
                    <a:pt x="103127" y="194648"/>
                    <a:pt x="70231" y="209222"/>
                    <a:pt x="51884" y="209222"/>
                  </a:cubicBezTo>
                  <a:cubicBezTo>
                    <a:pt x="46507" y="209222"/>
                    <a:pt x="29426" y="208588"/>
                    <a:pt x="20886" y="197816"/>
                  </a:cubicBezTo>
                  <a:cubicBezTo>
                    <a:pt x="34804" y="197816"/>
                    <a:pt x="37334" y="188628"/>
                    <a:pt x="37334" y="183242"/>
                  </a:cubicBezTo>
                  <a:cubicBezTo>
                    <a:pt x="37334" y="173421"/>
                    <a:pt x="29743" y="168668"/>
                    <a:pt x="22784" y="168668"/>
                  </a:cubicBezTo>
                  <a:cubicBezTo>
                    <a:pt x="17723" y="168668"/>
                    <a:pt x="8233" y="171520"/>
                    <a:pt x="8233" y="183876"/>
                  </a:cubicBezTo>
                  <a:cubicBezTo>
                    <a:pt x="8233" y="205103"/>
                    <a:pt x="25314" y="218093"/>
                    <a:pt x="52201" y="218093"/>
                  </a:cubicBezTo>
                  <a:cubicBezTo>
                    <a:pt x="93005" y="218093"/>
                    <a:pt x="131596" y="175005"/>
                    <a:pt x="131596" y="106888"/>
                  </a:cubicBezTo>
                  <a:cubicBezTo>
                    <a:pt x="131596" y="21662"/>
                    <a:pt x="95219" y="118"/>
                    <a:pt x="67068" y="118"/>
                  </a:cubicBezTo>
                  <a:cubicBezTo>
                    <a:pt x="49670" y="118"/>
                    <a:pt x="34171" y="5821"/>
                    <a:pt x="20569" y="20078"/>
                  </a:cubicBezTo>
                  <a:cubicBezTo>
                    <a:pt x="7601" y="34335"/>
                    <a:pt x="325" y="47642"/>
                    <a:pt x="325" y="71403"/>
                  </a:cubicBezTo>
                  <a:cubicBezTo>
                    <a:pt x="325" y="111006"/>
                    <a:pt x="28161" y="142055"/>
                    <a:pt x="63588" y="142055"/>
                  </a:cubicBezTo>
                  <a:cubicBezTo>
                    <a:pt x="82883" y="142055"/>
                    <a:pt x="95852" y="128749"/>
                    <a:pt x="103127" y="110373"/>
                  </a:cubicBezTo>
                  <a:close/>
                  <a:moveTo>
                    <a:pt x="63904" y="134768"/>
                  </a:moveTo>
                  <a:cubicBezTo>
                    <a:pt x="58843" y="134768"/>
                    <a:pt x="44293" y="134768"/>
                    <a:pt x="34487" y="114808"/>
                  </a:cubicBezTo>
                  <a:cubicBezTo>
                    <a:pt x="28794" y="103086"/>
                    <a:pt x="28794" y="87245"/>
                    <a:pt x="28794" y="71720"/>
                  </a:cubicBezTo>
                  <a:cubicBezTo>
                    <a:pt x="28794" y="54612"/>
                    <a:pt x="28794" y="39721"/>
                    <a:pt x="35436" y="27998"/>
                  </a:cubicBezTo>
                  <a:cubicBezTo>
                    <a:pt x="43977" y="12157"/>
                    <a:pt x="55997" y="8039"/>
                    <a:pt x="67068" y="8039"/>
                  </a:cubicBezTo>
                  <a:cubicBezTo>
                    <a:pt x="81618" y="8039"/>
                    <a:pt x="92056" y="18811"/>
                    <a:pt x="97434" y="33068"/>
                  </a:cubicBezTo>
                  <a:cubicBezTo>
                    <a:pt x="101229" y="43206"/>
                    <a:pt x="102495" y="63166"/>
                    <a:pt x="102495" y="77740"/>
                  </a:cubicBezTo>
                  <a:cubicBezTo>
                    <a:pt x="102495" y="104036"/>
                    <a:pt x="91740" y="134768"/>
                    <a:pt x="63904" y="13476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11E23AB1-5975-F489-61A4-39098EA864F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3036445" y="6076711"/>
              <a:ext cx="140127" cy="214489"/>
            </a:xfrm>
            <a:custGeom>
              <a:avLst/>
              <a:gdLst>
                <a:gd name="connsiteX0" fmla="*/ 84470 w 140127"/>
                <a:gd name="connsiteY0" fmla="*/ 162332 h 214489"/>
                <a:gd name="connsiteX1" fmla="*/ 84470 w 140127"/>
                <a:gd name="connsiteY1" fmla="*/ 189896 h 214489"/>
                <a:gd name="connsiteX2" fmla="*/ 60430 w 140127"/>
                <a:gd name="connsiteY2" fmla="*/ 204786 h 214489"/>
                <a:gd name="connsiteX3" fmla="*/ 53787 w 140127"/>
                <a:gd name="connsiteY3" fmla="*/ 204786 h 214489"/>
                <a:gd name="connsiteX4" fmla="*/ 53787 w 140127"/>
                <a:gd name="connsiteY4" fmla="*/ 214608 h 214489"/>
                <a:gd name="connsiteX5" fmla="*/ 96490 w 140127"/>
                <a:gd name="connsiteY5" fmla="*/ 213657 h 214489"/>
                <a:gd name="connsiteX6" fmla="*/ 139508 w 140127"/>
                <a:gd name="connsiteY6" fmla="*/ 214608 h 214489"/>
                <a:gd name="connsiteX7" fmla="*/ 139508 w 140127"/>
                <a:gd name="connsiteY7" fmla="*/ 204786 h 214489"/>
                <a:gd name="connsiteX8" fmla="*/ 132866 w 140127"/>
                <a:gd name="connsiteY8" fmla="*/ 204786 h 214489"/>
                <a:gd name="connsiteX9" fmla="*/ 108826 w 140127"/>
                <a:gd name="connsiteY9" fmla="*/ 189896 h 214489"/>
                <a:gd name="connsiteX10" fmla="*/ 108826 w 140127"/>
                <a:gd name="connsiteY10" fmla="*/ 162332 h 214489"/>
                <a:gd name="connsiteX11" fmla="*/ 140457 w 140127"/>
                <a:gd name="connsiteY11" fmla="*/ 162332 h 214489"/>
                <a:gd name="connsiteX12" fmla="*/ 140457 w 140127"/>
                <a:gd name="connsiteY12" fmla="*/ 152510 h 214489"/>
                <a:gd name="connsiteX13" fmla="*/ 108826 w 140127"/>
                <a:gd name="connsiteY13" fmla="*/ 152510 h 214489"/>
                <a:gd name="connsiteX14" fmla="*/ 108826 w 140127"/>
                <a:gd name="connsiteY14" fmla="*/ 8355 h 214489"/>
                <a:gd name="connsiteX15" fmla="*/ 103765 w 140127"/>
                <a:gd name="connsiteY15" fmla="*/ 118 h 214489"/>
                <a:gd name="connsiteX16" fmla="*/ 97439 w 140127"/>
                <a:gd name="connsiteY16" fmla="*/ 3920 h 214489"/>
                <a:gd name="connsiteX17" fmla="*/ 330 w 140127"/>
                <a:gd name="connsiteY17" fmla="*/ 152510 h 214489"/>
                <a:gd name="connsiteX18" fmla="*/ 330 w 140127"/>
                <a:gd name="connsiteY18" fmla="*/ 162332 h 214489"/>
                <a:gd name="connsiteX19" fmla="*/ 84470 w 140127"/>
                <a:gd name="connsiteY19" fmla="*/ 162332 h 214489"/>
                <a:gd name="connsiteX20" fmla="*/ 86368 w 140127"/>
                <a:gd name="connsiteY20" fmla="*/ 152510 h 214489"/>
                <a:gd name="connsiteX21" fmla="*/ 9187 w 140127"/>
                <a:gd name="connsiteY21" fmla="*/ 152510 h 214489"/>
                <a:gd name="connsiteX22" fmla="*/ 86368 w 140127"/>
                <a:gd name="connsiteY22" fmla="*/ 34335 h 214489"/>
                <a:gd name="connsiteX23" fmla="*/ 86368 w 140127"/>
                <a:gd name="connsiteY23" fmla="*/ 15251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70" y="162332"/>
                  </a:moveTo>
                  <a:lnTo>
                    <a:pt x="84470" y="189896"/>
                  </a:lnTo>
                  <a:cubicBezTo>
                    <a:pt x="84470" y="201301"/>
                    <a:pt x="83837" y="204786"/>
                    <a:pt x="60430" y="204786"/>
                  </a:cubicBezTo>
                  <a:lnTo>
                    <a:pt x="53787" y="204786"/>
                  </a:lnTo>
                  <a:lnTo>
                    <a:pt x="53787" y="214608"/>
                  </a:lnTo>
                  <a:cubicBezTo>
                    <a:pt x="66756" y="213657"/>
                    <a:pt x="83205" y="213657"/>
                    <a:pt x="96490" y="213657"/>
                  </a:cubicBezTo>
                  <a:cubicBezTo>
                    <a:pt x="109775" y="213657"/>
                    <a:pt x="126540" y="213657"/>
                    <a:pt x="139508" y="214608"/>
                  </a:cubicBezTo>
                  <a:lnTo>
                    <a:pt x="139508" y="204786"/>
                  </a:lnTo>
                  <a:lnTo>
                    <a:pt x="132866" y="204786"/>
                  </a:lnTo>
                  <a:cubicBezTo>
                    <a:pt x="109459" y="204786"/>
                    <a:pt x="108826" y="201301"/>
                    <a:pt x="108826" y="189896"/>
                  </a:cubicBezTo>
                  <a:lnTo>
                    <a:pt x="108826" y="162332"/>
                  </a:lnTo>
                  <a:lnTo>
                    <a:pt x="140457" y="162332"/>
                  </a:lnTo>
                  <a:lnTo>
                    <a:pt x="140457" y="152510"/>
                  </a:lnTo>
                  <a:lnTo>
                    <a:pt x="108826" y="152510"/>
                  </a:lnTo>
                  <a:lnTo>
                    <a:pt x="108826" y="8355"/>
                  </a:lnTo>
                  <a:cubicBezTo>
                    <a:pt x="108826" y="2019"/>
                    <a:pt x="108826" y="118"/>
                    <a:pt x="103765" y="118"/>
                  </a:cubicBezTo>
                  <a:cubicBezTo>
                    <a:pt x="100918" y="118"/>
                    <a:pt x="99969" y="118"/>
                    <a:pt x="97439" y="3920"/>
                  </a:cubicBezTo>
                  <a:lnTo>
                    <a:pt x="330" y="152510"/>
                  </a:lnTo>
                  <a:lnTo>
                    <a:pt x="330" y="162332"/>
                  </a:lnTo>
                  <a:lnTo>
                    <a:pt x="84470" y="162332"/>
                  </a:lnTo>
                  <a:close/>
                  <a:moveTo>
                    <a:pt x="86368" y="152510"/>
                  </a:moveTo>
                  <a:lnTo>
                    <a:pt x="9187" y="152510"/>
                  </a:lnTo>
                  <a:lnTo>
                    <a:pt x="86368" y="34335"/>
                  </a:lnTo>
                  <a:lnTo>
                    <a:pt x="86368" y="15251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B690D2C2-9E7E-6863-CC11-5D73EF6C362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3194602" y="6076711"/>
              <a:ext cx="140127" cy="214489"/>
            </a:xfrm>
            <a:custGeom>
              <a:avLst/>
              <a:gdLst>
                <a:gd name="connsiteX0" fmla="*/ 84475 w 140127"/>
                <a:gd name="connsiteY0" fmla="*/ 162332 h 214489"/>
                <a:gd name="connsiteX1" fmla="*/ 84475 w 140127"/>
                <a:gd name="connsiteY1" fmla="*/ 189896 h 214489"/>
                <a:gd name="connsiteX2" fmla="*/ 60435 w 140127"/>
                <a:gd name="connsiteY2" fmla="*/ 204786 h 214489"/>
                <a:gd name="connsiteX3" fmla="*/ 53792 w 140127"/>
                <a:gd name="connsiteY3" fmla="*/ 204786 h 214489"/>
                <a:gd name="connsiteX4" fmla="*/ 53792 w 140127"/>
                <a:gd name="connsiteY4" fmla="*/ 214608 h 214489"/>
                <a:gd name="connsiteX5" fmla="*/ 96495 w 140127"/>
                <a:gd name="connsiteY5" fmla="*/ 213657 h 214489"/>
                <a:gd name="connsiteX6" fmla="*/ 139513 w 140127"/>
                <a:gd name="connsiteY6" fmla="*/ 214608 h 214489"/>
                <a:gd name="connsiteX7" fmla="*/ 139513 w 140127"/>
                <a:gd name="connsiteY7" fmla="*/ 204786 h 214489"/>
                <a:gd name="connsiteX8" fmla="*/ 132871 w 140127"/>
                <a:gd name="connsiteY8" fmla="*/ 204786 h 214489"/>
                <a:gd name="connsiteX9" fmla="*/ 108831 w 140127"/>
                <a:gd name="connsiteY9" fmla="*/ 189896 h 214489"/>
                <a:gd name="connsiteX10" fmla="*/ 108831 w 140127"/>
                <a:gd name="connsiteY10" fmla="*/ 162332 h 214489"/>
                <a:gd name="connsiteX11" fmla="*/ 140462 w 140127"/>
                <a:gd name="connsiteY11" fmla="*/ 162332 h 214489"/>
                <a:gd name="connsiteX12" fmla="*/ 140462 w 140127"/>
                <a:gd name="connsiteY12" fmla="*/ 152510 h 214489"/>
                <a:gd name="connsiteX13" fmla="*/ 108831 w 140127"/>
                <a:gd name="connsiteY13" fmla="*/ 152510 h 214489"/>
                <a:gd name="connsiteX14" fmla="*/ 108831 w 140127"/>
                <a:gd name="connsiteY14" fmla="*/ 8355 h 214489"/>
                <a:gd name="connsiteX15" fmla="*/ 103770 w 140127"/>
                <a:gd name="connsiteY15" fmla="*/ 118 h 214489"/>
                <a:gd name="connsiteX16" fmla="*/ 97444 w 140127"/>
                <a:gd name="connsiteY16" fmla="*/ 3920 h 214489"/>
                <a:gd name="connsiteX17" fmla="*/ 335 w 140127"/>
                <a:gd name="connsiteY17" fmla="*/ 152510 h 214489"/>
                <a:gd name="connsiteX18" fmla="*/ 335 w 140127"/>
                <a:gd name="connsiteY18" fmla="*/ 162332 h 214489"/>
                <a:gd name="connsiteX19" fmla="*/ 84475 w 140127"/>
                <a:gd name="connsiteY19" fmla="*/ 162332 h 214489"/>
                <a:gd name="connsiteX20" fmla="*/ 86373 w 140127"/>
                <a:gd name="connsiteY20" fmla="*/ 152510 h 214489"/>
                <a:gd name="connsiteX21" fmla="*/ 9192 w 140127"/>
                <a:gd name="connsiteY21" fmla="*/ 152510 h 214489"/>
                <a:gd name="connsiteX22" fmla="*/ 86373 w 140127"/>
                <a:gd name="connsiteY22" fmla="*/ 34335 h 214489"/>
                <a:gd name="connsiteX23" fmla="*/ 86373 w 140127"/>
                <a:gd name="connsiteY23" fmla="*/ 15251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75" y="162332"/>
                  </a:moveTo>
                  <a:lnTo>
                    <a:pt x="84475" y="189896"/>
                  </a:lnTo>
                  <a:cubicBezTo>
                    <a:pt x="84475" y="201301"/>
                    <a:pt x="83842" y="204786"/>
                    <a:pt x="60435" y="204786"/>
                  </a:cubicBezTo>
                  <a:lnTo>
                    <a:pt x="53792" y="204786"/>
                  </a:lnTo>
                  <a:lnTo>
                    <a:pt x="53792" y="214608"/>
                  </a:lnTo>
                  <a:cubicBezTo>
                    <a:pt x="66761" y="213657"/>
                    <a:pt x="83210" y="213657"/>
                    <a:pt x="96495" y="213657"/>
                  </a:cubicBezTo>
                  <a:cubicBezTo>
                    <a:pt x="109780" y="213657"/>
                    <a:pt x="126545" y="213657"/>
                    <a:pt x="139513" y="214608"/>
                  </a:cubicBezTo>
                  <a:lnTo>
                    <a:pt x="139513" y="204786"/>
                  </a:lnTo>
                  <a:lnTo>
                    <a:pt x="132871" y="204786"/>
                  </a:lnTo>
                  <a:cubicBezTo>
                    <a:pt x="109464" y="204786"/>
                    <a:pt x="108831" y="201301"/>
                    <a:pt x="108831" y="189896"/>
                  </a:cubicBezTo>
                  <a:lnTo>
                    <a:pt x="108831" y="162332"/>
                  </a:lnTo>
                  <a:lnTo>
                    <a:pt x="140462" y="162332"/>
                  </a:lnTo>
                  <a:lnTo>
                    <a:pt x="140462" y="152510"/>
                  </a:lnTo>
                  <a:lnTo>
                    <a:pt x="108831" y="152510"/>
                  </a:lnTo>
                  <a:lnTo>
                    <a:pt x="108831" y="8355"/>
                  </a:lnTo>
                  <a:cubicBezTo>
                    <a:pt x="108831" y="2019"/>
                    <a:pt x="108831" y="118"/>
                    <a:pt x="103770" y="118"/>
                  </a:cubicBezTo>
                  <a:cubicBezTo>
                    <a:pt x="100923" y="118"/>
                    <a:pt x="99974" y="118"/>
                    <a:pt x="97444" y="3920"/>
                  </a:cubicBezTo>
                  <a:lnTo>
                    <a:pt x="335" y="152510"/>
                  </a:lnTo>
                  <a:lnTo>
                    <a:pt x="335" y="162332"/>
                  </a:lnTo>
                  <a:lnTo>
                    <a:pt x="84475" y="162332"/>
                  </a:lnTo>
                  <a:close/>
                  <a:moveTo>
                    <a:pt x="86373" y="152510"/>
                  </a:moveTo>
                  <a:lnTo>
                    <a:pt x="9192" y="152510"/>
                  </a:lnTo>
                  <a:lnTo>
                    <a:pt x="86373" y="34335"/>
                  </a:lnTo>
                  <a:lnTo>
                    <a:pt x="86373" y="15251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BDB6356D-DD5E-35BB-C3EA-C940E03814B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3354024" y="4884813"/>
              <a:ext cx="174288" cy="573134"/>
            </a:xfrm>
            <a:custGeom>
              <a:avLst/>
              <a:gdLst>
                <a:gd name="connsiteX0" fmla="*/ 174629 w 174288"/>
                <a:gd name="connsiteY0" fmla="*/ 557368 h 573134"/>
                <a:gd name="connsiteX1" fmla="*/ 130345 w 174288"/>
                <a:gd name="connsiteY1" fmla="*/ 218366 h 573134"/>
                <a:gd name="connsiteX2" fmla="*/ 20901 w 174288"/>
                <a:gd name="connsiteY2" fmla="*/ 8628 h 573134"/>
                <a:gd name="connsiteX3" fmla="*/ 13625 w 174288"/>
                <a:gd name="connsiteY3" fmla="*/ 708 h 573134"/>
                <a:gd name="connsiteX4" fmla="*/ 7616 w 174288"/>
                <a:gd name="connsiteY4" fmla="*/ 74 h 573134"/>
                <a:gd name="connsiteX5" fmla="*/ 340 w 174288"/>
                <a:gd name="connsiteY5" fmla="*/ 3242 h 573134"/>
                <a:gd name="connsiteX6" fmla="*/ 4452 w 174288"/>
                <a:gd name="connsiteY6" fmla="*/ 10213 h 573134"/>
                <a:gd name="connsiteX7" fmla="*/ 139518 w 174288"/>
                <a:gd name="connsiteY7" fmla="*/ 568773 h 573134"/>
                <a:gd name="connsiteX8" fmla="*/ 148375 w 174288"/>
                <a:gd name="connsiteY8" fmla="*/ 573209 h 573134"/>
                <a:gd name="connsiteX9" fmla="*/ 165772 w 174288"/>
                <a:gd name="connsiteY9" fmla="*/ 573209 h 573134"/>
                <a:gd name="connsiteX10" fmla="*/ 174629 w 174288"/>
                <a:gd name="connsiteY10" fmla="*/ 569724 h 573134"/>
                <a:gd name="connsiteX11" fmla="*/ 174629 w 174288"/>
                <a:gd name="connsiteY11" fmla="*/ 557368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174629" y="557368"/>
                  </a:moveTo>
                  <a:cubicBezTo>
                    <a:pt x="174629" y="363788"/>
                    <a:pt x="140151" y="250365"/>
                    <a:pt x="130345" y="218366"/>
                  </a:cubicBezTo>
                  <a:cubicBezTo>
                    <a:pt x="108836" y="148031"/>
                    <a:pt x="73725" y="73894"/>
                    <a:pt x="20901" y="8628"/>
                  </a:cubicBezTo>
                  <a:cubicBezTo>
                    <a:pt x="16156" y="2926"/>
                    <a:pt x="14891" y="1341"/>
                    <a:pt x="13625" y="708"/>
                  </a:cubicBezTo>
                  <a:cubicBezTo>
                    <a:pt x="12993" y="391"/>
                    <a:pt x="12677" y="74"/>
                    <a:pt x="7616" y="74"/>
                  </a:cubicBezTo>
                  <a:cubicBezTo>
                    <a:pt x="2871" y="74"/>
                    <a:pt x="340" y="74"/>
                    <a:pt x="340" y="3242"/>
                  </a:cubicBezTo>
                  <a:cubicBezTo>
                    <a:pt x="340" y="3876"/>
                    <a:pt x="340" y="4510"/>
                    <a:pt x="4452" y="10213"/>
                  </a:cubicBezTo>
                  <a:cubicBezTo>
                    <a:pt x="114530" y="164189"/>
                    <a:pt x="139202" y="354283"/>
                    <a:pt x="139518" y="568773"/>
                  </a:cubicBezTo>
                  <a:cubicBezTo>
                    <a:pt x="139518" y="573209"/>
                    <a:pt x="141416" y="573209"/>
                    <a:pt x="148375" y="573209"/>
                  </a:cubicBezTo>
                  <a:lnTo>
                    <a:pt x="165772" y="573209"/>
                  </a:lnTo>
                  <a:cubicBezTo>
                    <a:pt x="172415" y="573209"/>
                    <a:pt x="174313" y="573209"/>
                    <a:pt x="174629" y="569724"/>
                  </a:cubicBezTo>
                  <a:lnTo>
                    <a:pt x="174629" y="55736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736D6EA0-6434-D943-BD36-9242B8690229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3493202" y="5451617"/>
              <a:ext cx="35110" cy="196430"/>
            </a:xfrm>
            <a:custGeom>
              <a:avLst/>
              <a:gdLst>
                <a:gd name="connsiteX0" fmla="*/ 35451 w 35110"/>
                <a:gd name="connsiteY0" fmla="*/ 8646 h 196430"/>
                <a:gd name="connsiteX1" fmla="*/ 26594 w 35110"/>
                <a:gd name="connsiteY1" fmla="*/ 92 h 196430"/>
                <a:gd name="connsiteX2" fmla="*/ 9197 w 35110"/>
                <a:gd name="connsiteY2" fmla="*/ 92 h 196430"/>
                <a:gd name="connsiteX3" fmla="*/ 340 w 35110"/>
                <a:gd name="connsiteY3" fmla="*/ 8646 h 196430"/>
                <a:gd name="connsiteX4" fmla="*/ 340 w 35110"/>
                <a:gd name="connsiteY4" fmla="*/ 187968 h 196430"/>
                <a:gd name="connsiteX5" fmla="*/ 9197 w 35110"/>
                <a:gd name="connsiteY5" fmla="*/ 196523 h 196430"/>
                <a:gd name="connsiteX6" fmla="*/ 26594 w 35110"/>
                <a:gd name="connsiteY6" fmla="*/ 196523 h 196430"/>
                <a:gd name="connsiteX7" fmla="*/ 35451 w 35110"/>
                <a:gd name="connsiteY7" fmla="*/ 187968 h 196430"/>
                <a:gd name="connsiteX8" fmla="*/ 35451 w 35110"/>
                <a:gd name="connsiteY8" fmla="*/ 8646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451" y="8646"/>
                  </a:moveTo>
                  <a:cubicBezTo>
                    <a:pt x="35451" y="408"/>
                    <a:pt x="35135" y="92"/>
                    <a:pt x="26594" y="92"/>
                  </a:cubicBezTo>
                  <a:lnTo>
                    <a:pt x="9197" y="92"/>
                  </a:lnTo>
                  <a:cubicBezTo>
                    <a:pt x="657" y="92"/>
                    <a:pt x="340" y="408"/>
                    <a:pt x="340" y="8646"/>
                  </a:cubicBezTo>
                  <a:lnTo>
                    <a:pt x="340" y="187968"/>
                  </a:lnTo>
                  <a:cubicBezTo>
                    <a:pt x="340" y="196206"/>
                    <a:pt x="657" y="196523"/>
                    <a:pt x="9197" y="196523"/>
                  </a:cubicBezTo>
                  <a:lnTo>
                    <a:pt x="26594" y="196523"/>
                  </a:lnTo>
                  <a:cubicBezTo>
                    <a:pt x="35135" y="196523"/>
                    <a:pt x="35451" y="196206"/>
                    <a:pt x="35451" y="187968"/>
                  </a:cubicBezTo>
                  <a:lnTo>
                    <a:pt x="35451" y="864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8374C062-3169-B020-C099-6EA7A77493D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3493202" y="5641713"/>
              <a:ext cx="35110" cy="196430"/>
            </a:xfrm>
            <a:custGeom>
              <a:avLst/>
              <a:gdLst>
                <a:gd name="connsiteX0" fmla="*/ 35451 w 35110"/>
                <a:gd name="connsiteY0" fmla="*/ 8652 h 196430"/>
                <a:gd name="connsiteX1" fmla="*/ 26594 w 35110"/>
                <a:gd name="connsiteY1" fmla="*/ 98 h 196430"/>
                <a:gd name="connsiteX2" fmla="*/ 9197 w 35110"/>
                <a:gd name="connsiteY2" fmla="*/ 98 h 196430"/>
                <a:gd name="connsiteX3" fmla="*/ 340 w 35110"/>
                <a:gd name="connsiteY3" fmla="*/ 8652 h 196430"/>
                <a:gd name="connsiteX4" fmla="*/ 340 w 35110"/>
                <a:gd name="connsiteY4" fmla="*/ 187974 h 196430"/>
                <a:gd name="connsiteX5" fmla="*/ 9197 w 35110"/>
                <a:gd name="connsiteY5" fmla="*/ 196529 h 196430"/>
                <a:gd name="connsiteX6" fmla="*/ 26594 w 35110"/>
                <a:gd name="connsiteY6" fmla="*/ 196529 h 196430"/>
                <a:gd name="connsiteX7" fmla="*/ 35451 w 35110"/>
                <a:gd name="connsiteY7" fmla="*/ 187974 h 196430"/>
                <a:gd name="connsiteX8" fmla="*/ 35451 w 35110"/>
                <a:gd name="connsiteY8" fmla="*/ 8652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451" y="8652"/>
                  </a:moveTo>
                  <a:cubicBezTo>
                    <a:pt x="35451" y="414"/>
                    <a:pt x="35135" y="98"/>
                    <a:pt x="26594" y="98"/>
                  </a:cubicBezTo>
                  <a:lnTo>
                    <a:pt x="9197" y="98"/>
                  </a:lnTo>
                  <a:cubicBezTo>
                    <a:pt x="657" y="98"/>
                    <a:pt x="340" y="414"/>
                    <a:pt x="340" y="8652"/>
                  </a:cubicBezTo>
                  <a:lnTo>
                    <a:pt x="340" y="187974"/>
                  </a:lnTo>
                  <a:cubicBezTo>
                    <a:pt x="340" y="196212"/>
                    <a:pt x="657" y="196529"/>
                    <a:pt x="9197" y="196529"/>
                  </a:cubicBezTo>
                  <a:lnTo>
                    <a:pt x="26594" y="196529"/>
                  </a:lnTo>
                  <a:cubicBezTo>
                    <a:pt x="35135" y="196529"/>
                    <a:pt x="35451" y="196212"/>
                    <a:pt x="35451" y="187974"/>
                  </a:cubicBezTo>
                  <a:lnTo>
                    <a:pt x="35451" y="8652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DB778F93-0A6D-A9BE-4B63-0B9F861E04B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3354024" y="5831809"/>
              <a:ext cx="174288" cy="573134"/>
            </a:xfrm>
            <a:custGeom>
              <a:avLst/>
              <a:gdLst>
                <a:gd name="connsiteX0" fmla="*/ 174629 w 174288"/>
                <a:gd name="connsiteY0" fmla="*/ 3589 h 573134"/>
                <a:gd name="connsiteX1" fmla="*/ 165772 w 174288"/>
                <a:gd name="connsiteY1" fmla="*/ 104 h 573134"/>
                <a:gd name="connsiteX2" fmla="*/ 148375 w 174288"/>
                <a:gd name="connsiteY2" fmla="*/ 104 h 573134"/>
                <a:gd name="connsiteX3" fmla="*/ 139518 w 174288"/>
                <a:gd name="connsiteY3" fmla="*/ 4540 h 573134"/>
                <a:gd name="connsiteX4" fmla="*/ 130978 w 174288"/>
                <a:gd name="connsiteY4" fmla="*/ 191466 h 573134"/>
                <a:gd name="connsiteX5" fmla="*/ 2554 w 174288"/>
                <a:gd name="connsiteY5" fmla="*/ 565952 h 573134"/>
                <a:gd name="connsiteX6" fmla="*/ 340 w 174288"/>
                <a:gd name="connsiteY6" fmla="*/ 570070 h 573134"/>
                <a:gd name="connsiteX7" fmla="*/ 7616 w 174288"/>
                <a:gd name="connsiteY7" fmla="*/ 573239 h 573134"/>
                <a:gd name="connsiteX8" fmla="*/ 13942 w 174288"/>
                <a:gd name="connsiteY8" fmla="*/ 572605 h 573134"/>
                <a:gd name="connsiteX9" fmla="*/ 87327 w 174288"/>
                <a:gd name="connsiteY9" fmla="*/ 461717 h 573134"/>
                <a:gd name="connsiteX10" fmla="*/ 167038 w 174288"/>
                <a:gd name="connsiteY10" fmla="*/ 166753 h 573134"/>
                <a:gd name="connsiteX11" fmla="*/ 174629 w 174288"/>
                <a:gd name="connsiteY11" fmla="*/ 15945 h 573134"/>
                <a:gd name="connsiteX12" fmla="*/ 174629 w 174288"/>
                <a:gd name="connsiteY12" fmla="*/ 358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288" h="573134">
                  <a:moveTo>
                    <a:pt x="174629" y="3589"/>
                  </a:moveTo>
                  <a:cubicBezTo>
                    <a:pt x="174313" y="104"/>
                    <a:pt x="172415" y="104"/>
                    <a:pt x="165772" y="104"/>
                  </a:cubicBezTo>
                  <a:lnTo>
                    <a:pt x="148375" y="104"/>
                  </a:lnTo>
                  <a:cubicBezTo>
                    <a:pt x="141416" y="104"/>
                    <a:pt x="139518" y="104"/>
                    <a:pt x="139518" y="4540"/>
                  </a:cubicBezTo>
                  <a:cubicBezTo>
                    <a:pt x="139518" y="37172"/>
                    <a:pt x="139202" y="112577"/>
                    <a:pt x="130978" y="191466"/>
                  </a:cubicBezTo>
                  <a:cubicBezTo>
                    <a:pt x="113897" y="355264"/>
                    <a:pt x="71827" y="468687"/>
                    <a:pt x="2554" y="565952"/>
                  </a:cubicBezTo>
                  <a:cubicBezTo>
                    <a:pt x="340" y="568803"/>
                    <a:pt x="340" y="569437"/>
                    <a:pt x="340" y="570070"/>
                  </a:cubicBezTo>
                  <a:cubicBezTo>
                    <a:pt x="340" y="573239"/>
                    <a:pt x="2871" y="573239"/>
                    <a:pt x="7616" y="573239"/>
                  </a:cubicBezTo>
                  <a:cubicBezTo>
                    <a:pt x="12677" y="573239"/>
                    <a:pt x="13309" y="573239"/>
                    <a:pt x="13942" y="572605"/>
                  </a:cubicBezTo>
                  <a:cubicBezTo>
                    <a:pt x="15207" y="571655"/>
                    <a:pt x="55379" y="525398"/>
                    <a:pt x="87327" y="461717"/>
                  </a:cubicBezTo>
                  <a:cubicBezTo>
                    <a:pt x="129080" y="378075"/>
                    <a:pt x="155334" y="282077"/>
                    <a:pt x="167038" y="166753"/>
                  </a:cubicBezTo>
                  <a:cubicBezTo>
                    <a:pt x="167987" y="156932"/>
                    <a:pt x="174629" y="91033"/>
                    <a:pt x="174629" y="15945"/>
                  </a:cubicBezTo>
                  <a:lnTo>
                    <a:pt x="174629" y="358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98EBC7E1-7502-2270-FCD8-EA07C8389620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322597" y="7155196"/>
              <a:ext cx="225848" cy="216390"/>
            </a:xfrm>
            <a:custGeom>
              <a:avLst/>
              <a:gdLst>
                <a:gd name="connsiteX0" fmla="*/ 37444 w 225848"/>
                <a:gd name="connsiteY0" fmla="*/ 191830 h 216390"/>
                <a:gd name="connsiteX1" fmla="*/ 8659 w 225848"/>
                <a:gd name="connsiteY1" fmla="*/ 206721 h 216390"/>
                <a:gd name="connsiteX2" fmla="*/ 119 w 225848"/>
                <a:gd name="connsiteY2" fmla="*/ 213058 h 216390"/>
                <a:gd name="connsiteX3" fmla="*/ 8659 w 225848"/>
                <a:gd name="connsiteY3" fmla="*/ 216543 h 216390"/>
                <a:gd name="connsiteX4" fmla="*/ 121583 w 225848"/>
                <a:gd name="connsiteY4" fmla="*/ 216543 h 216390"/>
                <a:gd name="connsiteX5" fmla="*/ 208886 w 225848"/>
                <a:gd name="connsiteY5" fmla="*/ 148109 h 216390"/>
                <a:gd name="connsiteX6" fmla="*/ 159857 w 225848"/>
                <a:gd name="connsiteY6" fmla="*/ 103437 h 216390"/>
                <a:gd name="connsiteX7" fmla="*/ 225967 w 225848"/>
                <a:gd name="connsiteY7" fmla="*/ 43874 h 216390"/>
                <a:gd name="connsiteX8" fmla="*/ 167132 w 225848"/>
                <a:gd name="connsiteY8" fmla="*/ 152 h 216390"/>
                <a:gd name="connsiteX9" fmla="*/ 60851 w 225848"/>
                <a:gd name="connsiteY9" fmla="*/ 152 h 216390"/>
                <a:gd name="connsiteX10" fmla="*/ 51678 w 225848"/>
                <a:gd name="connsiteY10" fmla="*/ 6488 h 216390"/>
                <a:gd name="connsiteX11" fmla="*/ 60535 w 225848"/>
                <a:gd name="connsiteY11" fmla="*/ 9973 h 216390"/>
                <a:gd name="connsiteX12" fmla="*/ 72555 w 225848"/>
                <a:gd name="connsiteY12" fmla="*/ 10607 h 216390"/>
                <a:gd name="connsiteX13" fmla="*/ 81095 w 225848"/>
                <a:gd name="connsiteY13" fmla="*/ 15676 h 216390"/>
                <a:gd name="connsiteX14" fmla="*/ 79830 w 225848"/>
                <a:gd name="connsiteY14" fmla="*/ 21696 h 216390"/>
                <a:gd name="connsiteX15" fmla="*/ 37444 w 225848"/>
                <a:gd name="connsiteY15" fmla="*/ 191830 h 216390"/>
                <a:gd name="connsiteX16" fmla="*/ 85207 w 225848"/>
                <a:gd name="connsiteY16" fmla="*/ 100585 h 216390"/>
                <a:gd name="connsiteX17" fmla="*/ 104819 w 225848"/>
                <a:gd name="connsiteY17" fmla="*/ 22013 h 216390"/>
                <a:gd name="connsiteX18" fmla="*/ 121900 w 225848"/>
                <a:gd name="connsiteY18" fmla="*/ 9973 h 216390"/>
                <a:gd name="connsiteX19" fmla="*/ 162704 w 225848"/>
                <a:gd name="connsiteY19" fmla="*/ 9973 h 216390"/>
                <a:gd name="connsiteX20" fmla="*/ 197182 w 225848"/>
                <a:gd name="connsiteY20" fmla="*/ 42606 h 216390"/>
                <a:gd name="connsiteX21" fmla="*/ 131389 w 225848"/>
                <a:gd name="connsiteY21" fmla="*/ 100585 h 216390"/>
                <a:gd name="connsiteX22" fmla="*/ 85207 w 225848"/>
                <a:gd name="connsiteY22" fmla="*/ 100585 h 216390"/>
                <a:gd name="connsiteX23" fmla="*/ 70973 w 225848"/>
                <a:gd name="connsiteY23" fmla="*/ 206721 h 216390"/>
                <a:gd name="connsiteX24" fmla="*/ 64014 w 225848"/>
                <a:gd name="connsiteY24" fmla="*/ 206404 h 216390"/>
                <a:gd name="connsiteX25" fmla="*/ 59902 w 225848"/>
                <a:gd name="connsiteY25" fmla="*/ 203236 h 216390"/>
                <a:gd name="connsiteX26" fmla="*/ 61484 w 225848"/>
                <a:gd name="connsiteY26" fmla="*/ 195949 h 216390"/>
                <a:gd name="connsiteX27" fmla="*/ 83309 w 225848"/>
                <a:gd name="connsiteY27" fmla="*/ 107555 h 216390"/>
                <a:gd name="connsiteX28" fmla="*/ 143093 w 225848"/>
                <a:gd name="connsiteY28" fmla="*/ 107555 h 216390"/>
                <a:gd name="connsiteX29" fmla="*/ 179469 w 225848"/>
                <a:gd name="connsiteY29" fmla="*/ 144624 h 216390"/>
                <a:gd name="connsiteX30" fmla="*/ 113992 w 225848"/>
                <a:gd name="connsiteY30" fmla="*/ 206721 h 216390"/>
                <a:gd name="connsiteX31" fmla="*/ 70973 w 225848"/>
                <a:gd name="connsiteY31" fmla="*/ 206721 h 2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5848" h="216390">
                  <a:moveTo>
                    <a:pt x="37444" y="191830"/>
                  </a:moveTo>
                  <a:cubicBezTo>
                    <a:pt x="34281" y="204187"/>
                    <a:pt x="33648" y="206721"/>
                    <a:pt x="8659" y="206721"/>
                  </a:cubicBezTo>
                  <a:cubicBezTo>
                    <a:pt x="3282" y="206721"/>
                    <a:pt x="119" y="206721"/>
                    <a:pt x="119" y="213058"/>
                  </a:cubicBezTo>
                  <a:cubicBezTo>
                    <a:pt x="119" y="216543"/>
                    <a:pt x="2966" y="216543"/>
                    <a:pt x="8659" y="216543"/>
                  </a:cubicBezTo>
                  <a:lnTo>
                    <a:pt x="121583" y="216543"/>
                  </a:lnTo>
                  <a:cubicBezTo>
                    <a:pt x="171561" y="216543"/>
                    <a:pt x="208886" y="179157"/>
                    <a:pt x="208886" y="148109"/>
                  </a:cubicBezTo>
                  <a:cubicBezTo>
                    <a:pt x="208886" y="125297"/>
                    <a:pt x="190540" y="106922"/>
                    <a:pt x="159857" y="103437"/>
                  </a:cubicBezTo>
                  <a:cubicBezTo>
                    <a:pt x="192754" y="97417"/>
                    <a:pt x="225967" y="73972"/>
                    <a:pt x="225967" y="43874"/>
                  </a:cubicBezTo>
                  <a:cubicBezTo>
                    <a:pt x="225967" y="20429"/>
                    <a:pt x="205090" y="152"/>
                    <a:pt x="167132" y="152"/>
                  </a:cubicBezTo>
                  <a:lnTo>
                    <a:pt x="60851" y="152"/>
                  </a:lnTo>
                  <a:cubicBezTo>
                    <a:pt x="54841" y="152"/>
                    <a:pt x="51678" y="152"/>
                    <a:pt x="51678" y="6488"/>
                  </a:cubicBezTo>
                  <a:cubicBezTo>
                    <a:pt x="51678" y="9973"/>
                    <a:pt x="54525" y="9973"/>
                    <a:pt x="60535" y="9973"/>
                  </a:cubicBezTo>
                  <a:cubicBezTo>
                    <a:pt x="61167" y="9973"/>
                    <a:pt x="67177" y="9973"/>
                    <a:pt x="72555" y="10607"/>
                  </a:cubicBezTo>
                  <a:cubicBezTo>
                    <a:pt x="78248" y="11241"/>
                    <a:pt x="81095" y="11558"/>
                    <a:pt x="81095" y="15676"/>
                  </a:cubicBezTo>
                  <a:cubicBezTo>
                    <a:pt x="81095" y="16944"/>
                    <a:pt x="80779" y="17894"/>
                    <a:pt x="79830" y="21696"/>
                  </a:cubicBezTo>
                  <a:lnTo>
                    <a:pt x="37444" y="191830"/>
                  </a:lnTo>
                  <a:close/>
                  <a:moveTo>
                    <a:pt x="85207" y="100585"/>
                  </a:moveTo>
                  <a:lnTo>
                    <a:pt x="104819" y="22013"/>
                  </a:lnTo>
                  <a:cubicBezTo>
                    <a:pt x="107665" y="10924"/>
                    <a:pt x="108298" y="9973"/>
                    <a:pt x="121900" y="9973"/>
                  </a:cubicBezTo>
                  <a:lnTo>
                    <a:pt x="162704" y="9973"/>
                  </a:lnTo>
                  <a:cubicBezTo>
                    <a:pt x="190540" y="9973"/>
                    <a:pt x="197182" y="28666"/>
                    <a:pt x="197182" y="42606"/>
                  </a:cubicBezTo>
                  <a:cubicBezTo>
                    <a:pt x="197182" y="70487"/>
                    <a:pt x="169979" y="100585"/>
                    <a:pt x="131389" y="100585"/>
                  </a:cubicBezTo>
                  <a:lnTo>
                    <a:pt x="85207" y="100585"/>
                  </a:lnTo>
                  <a:close/>
                  <a:moveTo>
                    <a:pt x="70973" y="206721"/>
                  </a:moveTo>
                  <a:cubicBezTo>
                    <a:pt x="66545" y="206721"/>
                    <a:pt x="65912" y="206721"/>
                    <a:pt x="64014" y="206404"/>
                  </a:cubicBezTo>
                  <a:cubicBezTo>
                    <a:pt x="60851" y="206088"/>
                    <a:pt x="59902" y="205771"/>
                    <a:pt x="59902" y="203236"/>
                  </a:cubicBezTo>
                  <a:cubicBezTo>
                    <a:pt x="59902" y="202286"/>
                    <a:pt x="59902" y="201652"/>
                    <a:pt x="61484" y="195949"/>
                  </a:cubicBezTo>
                  <a:lnTo>
                    <a:pt x="83309" y="107555"/>
                  </a:lnTo>
                  <a:lnTo>
                    <a:pt x="143093" y="107555"/>
                  </a:lnTo>
                  <a:cubicBezTo>
                    <a:pt x="173459" y="107555"/>
                    <a:pt x="179469" y="131000"/>
                    <a:pt x="179469" y="144624"/>
                  </a:cubicBezTo>
                  <a:cubicBezTo>
                    <a:pt x="179469" y="175989"/>
                    <a:pt x="151317" y="206721"/>
                    <a:pt x="113992" y="206721"/>
                  </a:cubicBezTo>
                  <a:lnTo>
                    <a:pt x="70973" y="20672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2DC066CB-6D6C-6AC7-0F1C-819A481D80D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6670685" y="7255312"/>
              <a:ext cx="210348" cy="74136"/>
            </a:xfrm>
            <a:custGeom>
              <a:avLst/>
              <a:gdLst>
                <a:gd name="connsiteX0" fmla="*/ 199724 w 210348"/>
                <a:gd name="connsiteY0" fmla="*/ 12825 h 74136"/>
                <a:gd name="connsiteX1" fmla="*/ 210478 w 210348"/>
                <a:gd name="connsiteY1" fmla="*/ 6488 h 74136"/>
                <a:gd name="connsiteX2" fmla="*/ 200040 w 210348"/>
                <a:gd name="connsiteY2" fmla="*/ 152 h 74136"/>
                <a:gd name="connsiteX3" fmla="*/ 10568 w 210348"/>
                <a:gd name="connsiteY3" fmla="*/ 152 h 74136"/>
                <a:gd name="connsiteX4" fmla="*/ 130 w 210348"/>
                <a:gd name="connsiteY4" fmla="*/ 6488 h 74136"/>
                <a:gd name="connsiteX5" fmla="*/ 10884 w 210348"/>
                <a:gd name="connsiteY5" fmla="*/ 12825 h 74136"/>
                <a:gd name="connsiteX6" fmla="*/ 199724 w 210348"/>
                <a:gd name="connsiteY6" fmla="*/ 12825 h 74136"/>
                <a:gd name="connsiteX7" fmla="*/ 200040 w 210348"/>
                <a:gd name="connsiteY7" fmla="*/ 74289 h 74136"/>
                <a:gd name="connsiteX8" fmla="*/ 210478 w 210348"/>
                <a:gd name="connsiteY8" fmla="*/ 67952 h 74136"/>
                <a:gd name="connsiteX9" fmla="*/ 199724 w 210348"/>
                <a:gd name="connsiteY9" fmla="*/ 61616 h 74136"/>
                <a:gd name="connsiteX10" fmla="*/ 10884 w 210348"/>
                <a:gd name="connsiteY10" fmla="*/ 61616 h 74136"/>
                <a:gd name="connsiteX11" fmla="*/ 130 w 210348"/>
                <a:gd name="connsiteY11" fmla="*/ 67952 h 74136"/>
                <a:gd name="connsiteX12" fmla="*/ 10568 w 210348"/>
                <a:gd name="connsiteY12" fmla="*/ 74289 h 74136"/>
                <a:gd name="connsiteX13" fmla="*/ 200040 w 210348"/>
                <a:gd name="connsiteY13" fmla="*/ 74289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25"/>
                  </a:moveTo>
                  <a:cubicBezTo>
                    <a:pt x="204468" y="12825"/>
                    <a:pt x="210478" y="12825"/>
                    <a:pt x="210478" y="6488"/>
                  </a:cubicBezTo>
                  <a:cubicBezTo>
                    <a:pt x="210478" y="152"/>
                    <a:pt x="204468" y="152"/>
                    <a:pt x="200040" y="152"/>
                  </a:cubicBezTo>
                  <a:lnTo>
                    <a:pt x="10568" y="152"/>
                  </a:lnTo>
                  <a:cubicBezTo>
                    <a:pt x="6139" y="152"/>
                    <a:pt x="130" y="152"/>
                    <a:pt x="130" y="6488"/>
                  </a:cubicBezTo>
                  <a:cubicBezTo>
                    <a:pt x="130" y="12825"/>
                    <a:pt x="6139" y="12825"/>
                    <a:pt x="10884" y="12825"/>
                  </a:cubicBezTo>
                  <a:lnTo>
                    <a:pt x="199724" y="12825"/>
                  </a:lnTo>
                  <a:close/>
                  <a:moveTo>
                    <a:pt x="200040" y="74289"/>
                  </a:moveTo>
                  <a:cubicBezTo>
                    <a:pt x="204468" y="74289"/>
                    <a:pt x="210478" y="74289"/>
                    <a:pt x="210478" y="67952"/>
                  </a:cubicBezTo>
                  <a:cubicBezTo>
                    <a:pt x="210478" y="61616"/>
                    <a:pt x="204468" y="61616"/>
                    <a:pt x="199724" y="61616"/>
                  </a:cubicBezTo>
                  <a:lnTo>
                    <a:pt x="10884" y="61616"/>
                  </a:lnTo>
                  <a:cubicBezTo>
                    <a:pt x="6139" y="61616"/>
                    <a:pt x="130" y="61616"/>
                    <a:pt x="130" y="67952"/>
                  </a:cubicBezTo>
                  <a:cubicBezTo>
                    <a:pt x="130" y="74289"/>
                    <a:pt x="6139" y="74289"/>
                    <a:pt x="10568" y="74289"/>
                  </a:cubicBezTo>
                  <a:lnTo>
                    <a:pt x="200040" y="7428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EFBC7573-2510-5401-6FDD-41B03EEC7B37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078904" y="6532312"/>
              <a:ext cx="174288" cy="573134"/>
            </a:xfrm>
            <a:custGeom>
              <a:avLst/>
              <a:gdLst>
                <a:gd name="connsiteX0" fmla="*/ 26394 w 174288"/>
                <a:gd name="connsiteY0" fmla="*/ 573261 h 573134"/>
                <a:gd name="connsiteX1" fmla="*/ 35251 w 174288"/>
                <a:gd name="connsiteY1" fmla="*/ 568825 h 573134"/>
                <a:gd name="connsiteX2" fmla="*/ 172215 w 174288"/>
                <a:gd name="connsiteY2" fmla="*/ 7413 h 573134"/>
                <a:gd name="connsiteX3" fmla="*/ 174429 w 174288"/>
                <a:gd name="connsiteY3" fmla="*/ 3294 h 573134"/>
                <a:gd name="connsiteX4" fmla="*/ 167154 w 174288"/>
                <a:gd name="connsiteY4" fmla="*/ 126 h 573134"/>
                <a:gd name="connsiteX5" fmla="*/ 160827 w 174288"/>
                <a:gd name="connsiteY5" fmla="*/ 760 h 573134"/>
                <a:gd name="connsiteX6" fmla="*/ 87443 w 174288"/>
                <a:gd name="connsiteY6" fmla="*/ 111648 h 573134"/>
                <a:gd name="connsiteX7" fmla="*/ 7732 w 174288"/>
                <a:gd name="connsiteY7" fmla="*/ 406611 h 573134"/>
                <a:gd name="connsiteX8" fmla="*/ 140 w 174288"/>
                <a:gd name="connsiteY8" fmla="*/ 557419 h 573134"/>
                <a:gd name="connsiteX9" fmla="*/ 140 w 174288"/>
                <a:gd name="connsiteY9" fmla="*/ 569776 h 573134"/>
                <a:gd name="connsiteX10" fmla="*/ 8997 w 174288"/>
                <a:gd name="connsiteY10" fmla="*/ 573261 h 573134"/>
                <a:gd name="connsiteX11" fmla="*/ 26394 w 174288"/>
                <a:gd name="connsiteY11" fmla="*/ 573261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26394" y="573261"/>
                  </a:moveTo>
                  <a:cubicBezTo>
                    <a:pt x="33353" y="573261"/>
                    <a:pt x="35251" y="573261"/>
                    <a:pt x="35251" y="568825"/>
                  </a:cubicBezTo>
                  <a:cubicBezTo>
                    <a:pt x="35884" y="346731"/>
                    <a:pt x="61505" y="162340"/>
                    <a:pt x="172215" y="7413"/>
                  </a:cubicBezTo>
                  <a:cubicBezTo>
                    <a:pt x="174429" y="4561"/>
                    <a:pt x="174429" y="3928"/>
                    <a:pt x="174429" y="3294"/>
                  </a:cubicBezTo>
                  <a:cubicBezTo>
                    <a:pt x="174429" y="126"/>
                    <a:pt x="172215" y="126"/>
                    <a:pt x="167154" y="126"/>
                  </a:cubicBezTo>
                  <a:cubicBezTo>
                    <a:pt x="162093" y="126"/>
                    <a:pt x="161460" y="126"/>
                    <a:pt x="160827" y="760"/>
                  </a:cubicBezTo>
                  <a:cubicBezTo>
                    <a:pt x="159562" y="1710"/>
                    <a:pt x="119390" y="47966"/>
                    <a:pt x="87443" y="111648"/>
                  </a:cubicBezTo>
                  <a:cubicBezTo>
                    <a:pt x="45689" y="195290"/>
                    <a:pt x="19435" y="291287"/>
                    <a:pt x="7732" y="406611"/>
                  </a:cubicBezTo>
                  <a:cubicBezTo>
                    <a:pt x="6783" y="416433"/>
                    <a:pt x="140" y="482332"/>
                    <a:pt x="140" y="557419"/>
                  </a:cubicBezTo>
                  <a:lnTo>
                    <a:pt x="140" y="569776"/>
                  </a:lnTo>
                  <a:cubicBezTo>
                    <a:pt x="456" y="573261"/>
                    <a:pt x="2354" y="573261"/>
                    <a:pt x="8997" y="573261"/>
                  </a:cubicBezTo>
                  <a:lnTo>
                    <a:pt x="26394" y="57326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96F617B7-9540-DD59-2331-05A3CF22692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078904" y="7099116"/>
              <a:ext cx="35110" cy="196430"/>
            </a:xfrm>
            <a:custGeom>
              <a:avLst/>
              <a:gdLst>
                <a:gd name="connsiteX0" fmla="*/ 35251 w 35110"/>
                <a:gd name="connsiteY0" fmla="*/ 8698 h 196430"/>
                <a:gd name="connsiteX1" fmla="*/ 26394 w 35110"/>
                <a:gd name="connsiteY1" fmla="*/ 143 h 196430"/>
                <a:gd name="connsiteX2" fmla="*/ 8997 w 35110"/>
                <a:gd name="connsiteY2" fmla="*/ 143 h 196430"/>
                <a:gd name="connsiteX3" fmla="*/ 140 w 35110"/>
                <a:gd name="connsiteY3" fmla="*/ 8698 h 196430"/>
                <a:gd name="connsiteX4" fmla="*/ 140 w 35110"/>
                <a:gd name="connsiteY4" fmla="*/ 188020 h 196430"/>
                <a:gd name="connsiteX5" fmla="*/ 8997 w 35110"/>
                <a:gd name="connsiteY5" fmla="*/ 196574 h 196430"/>
                <a:gd name="connsiteX6" fmla="*/ 26394 w 35110"/>
                <a:gd name="connsiteY6" fmla="*/ 196574 h 196430"/>
                <a:gd name="connsiteX7" fmla="*/ 35251 w 35110"/>
                <a:gd name="connsiteY7" fmla="*/ 188020 h 196430"/>
                <a:gd name="connsiteX8" fmla="*/ 35251 w 35110"/>
                <a:gd name="connsiteY8" fmla="*/ 8698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698"/>
                  </a:moveTo>
                  <a:cubicBezTo>
                    <a:pt x="35251" y="460"/>
                    <a:pt x="34935" y="143"/>
                    <a:pt x="26394" y="143"/>
                  </a:cubicBezTo>
                  <a:lnTo>
                    <a:pt x="8997" y="143"/>
                  </a:lnTo>
                  <a:cubicBezTo>
                    <a:pt x="456" y="143"/>
                    <a:pt x="140" y="460"/>
                    <a:pt x="140" y="8698"/>
                  </a:cubicBezTo>
                  <a:lnTo>
                    <a:pt x="140" y="188020"/>
                  </a:lnTo>
                  <a:cubicBezTo>
                    <a:pt x="140" y="196258"/>
                    <a:pt x="456" y="196574"/>
                    <a:pt x="8997" y="196574"/>
                  </a:cubicBezTo>
                  <a:lnTo>
                    <a:pt x="26394" y="196574"/>
                  </a:lnTo>
                  <a:cubicBezTo>
                    <a:pt x="34935" y="196574"/>
                    <a:pt x="35251" y="196258"/>
                    <a:pt x="35251" y="188020"/>
                  </a:cubicBezTo>
                  <a:lnTo>
                    <a:pt x="35251" y="86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81CD5DC0-972D-336A-AE31-00EA0B51174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078904" y="7289213"/>
              <a:ext cx="35110" cy="196430"/>
            </a:xfrm>
            <a:custGeom>
              <a:avLst/>
              <a:gdLst>
                <a:gd name="connsiteX0" fmla="*/ 35251 w 35110"/>
                <a:gd name="connsiteY0" fmla="*/ 8704 h 196430"/>
                <a:gd name="connsiteX1" fmla="*/ 26394 w 35110"/>
                <a:gd name="connsiteY1" fmla="*/ 149 h 196430"/>
                <a:gd name="connsiteX2" fmla="*/ 8997 w 35110"/>
                <a:gd name="connsiteY2" fmla="*/ 149 h 196430"/>
                <a:gd name="connsiteX3" fmla="*/ 140 w 35110"/>
                <a:gd name="connsiteY3" fmla="*/ 8704 h 196430"/>
                <a:gd name="connsiteX4" fmla="*/ 140 w 35110"/>
                <a:gd name="connsiteY4" fmla="*/ 188026 h 196430"/>
                <a:gd name="connsiteX5" fmla="*/ 8997 w 35110"/>
                <a:gd name="connsiteY5" fmla="*/ 196580 h 196430"/>
                <a:gd name="connsiteX6" fmla="*/ 26394 w 35110"/>
                <a:gd name="connsiteY6" fmla="*/ 196580 h 196430"/>
                <a:gd name="connsiteX7" fmla="*/ 35251 w 35110"/>
                <a:gd name="connsiteY7" fmla="*/ 188026 h 196430"/>
                <a:gd name="connsiteX8" fmla="*/ 35251 w 35110"/>
                <a:gd name="connsiteY8" fmla="*/ 8704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51" y="8704"/>
                  </a:moveTo>
                  <a:cubicBezTo>
                    <a:pt x="35251" y="466"/>
                    <a:pt x="34935" y="149"/>
                    <a:pt x="26394" y="149"/>
                  </a:cubicBezTo>
                  <a:lnTo>
                    <a:pt x="8997" y="149"/>
                  </a:lnTo>
                  <a:cubicBezTo>
                    <a:pt x="456" y="149"/>
                    <a:pt x="140" y="466"/>
                    <a:pt x="140" y="8704"/>
                  </a:cubicBezTo>
                  <a:lnTo>
                    <a:pt x="140" y="188026"/>
                  </a:lnTo>
                  <a:cubicBezTo>
                    <a:pt x="140" y="196264"/>
                    <a:pt x="456" y="196580"/>
                    <a:pt x="8997" y="196580"/>
                  </a:cubicBezTo>
                  <a:lnTo>
                    <a:pt x="26394" y="196580"/>
                  </a:lnTo>
                  <a:cubicBezTo>
                    <a:pt x="34935" y="196580"/>
                    <a:pt x="35251" y="196264"/>
                    <a:pt x="35251" y="188026"/>
                  </a:cubicBezTo>
                  <a:lnTo>
                    <a:pt x="35251" y="87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674A37B4-BEA0-7B8A-B9BF-9AD674F4B35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078904" y="7479308"/>
              <a:ext cx="174288" cy="573134"/>
            </a:xfrm>
            <a:custGeom>
              <a:avLst/>
              <a:gdLst>
                <a:gd name="connsiteX0" fmla="*/ 8997 w 174288"/>
                <a:gd name="connsiteY0" fmla="*/ 156 h 573134"/>
                <a:gd name="connsiteX1" fmla="*/ 140 w 174288"/>
                <a:gd name="connsiteY1" fmla="*/ 3641 h 573134"/>
                <a:gd name="connsiteX2" fmla="*/ 140 w 174288"/>
                <a:gd name="connsiteY2" fmla="*/ 15997 h 573134"/>
                <a:gd name="connsiteX3" fmla="*/ 44424 w 174288"/>
                <a:gd name="connsiteY3" fmla="*/ 354999 h 573134"/>
                <a:gd name="connsiteX4" fmla="*/ 153869 w 174288"/>
                <a:gd name="connsiteY4" fmla="*/ 564736 h 573134"/>
                <a:gd name="connsiteX5" fmla="*/ 161144 w 174288"/>
                <a:gd name="connsiteY5" fmla="*/ 572657 h 573134"/>
                <a:gd name="connsiteX6" fmla="*/ 167154 w 174288"/>
                <a:gd name="connsiteY6" fmla="*/ 573291 h 573134"/>
                <a:gd name="connsiteX7" fmla="*/ 174429 w 174288"/>
                <a:gd name="connsiteY7" fmla="*/ 570122 h 573134"/>
                <a:gd name="connsiteX8" fmla="*/ 172531 w 174288"/>
                <a:gd name="connsiteY8" fmla="*/ 566004 h 573134"/>
                <a:gd name="connsiteX9" fmla="*/ 35251 w 174288"/>
                <a:gd name="connsiteY9" fmla="*/ 4591 h 573134"/>
                <a:gd name="connsiteX10" fmla="*/ 26394 w 174288"/>
                <a:gd name="connsiteY10" fmla="*/ 156 h 573134"/>
                <a:gd name="connsiteX11" fmla="*/ 8997 w 174288"/>
                <a:gd name="connsiteY11" fmla="*/ 156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8997" y="156"/>
                  </a:moveTo>
                  <a:cubicBezTo>
                    <a:pt x="2354" y="156"/>
                    <a:pt x="456" y="156"/>
                    <a:pt x="140" y="3641"/>
                  </a:cubicBezTo>
                  <a:lnTo>
                    <a:pt x="140" y="15997"/>
                  </a:lnTo>
                  <a:cubicBezTo>
                    <a:pt x="140" y="209577"/>
                    <a:pt x="34618" y="323000"/>
                    <a:pt x="44424" y="354999"/>
                  </a:cubicBezTo>
                  <a:cubicBezTo>
                    <a:pt x="65933" y="425334"/>
                    <a:pt x="101044" y="499471"/>
                    <a:pt x="153869" y="564736"/>
                  </a:cubicBezTo>
                  <a:cubicBezTo>
                    <a:pt x="158613" y="570439"/>
                    <a:pt x="159879" y="572023"/>
                    <a:pt x="161144" y="572657"/>
                  </a:cubicBezTo>
                  <a:cubicBezTo>
                    <a:pt x="161776" y="572974"/>
                    <a:pt x="162093" y="573291"/>
                    <a:pt x="167154" y="573291"/>
                  </a:cubicBezTo>
                  <a:cubicBezTo>
                    <a:pt x="172215" y="573291"/>
                    <a:pt x="174429" y="573291"/>
                    <a:pt x="174429" y="570122"/>
                  </a:cubicBezTo>
                  <a:cubicBezTo>
                    <a:pt x="174429" y="569489"/>
                    <a:pt x="174429" y="568855"/>
                    <a:pt x="172531" y="566004"/>
                  </a:cubicBezTo>
                  <a:cubicBezTo>
                    <a:pt x="67199" y="419631"/>
                    <a:pt x="35567" y="243477"/>
                    <a:pt x="35251" y="4591"/>
                  </a:cubicBezTo>
                  <a:cubicBezTo>
                    <a:pt x="35251" y="156"/>
                    <a:pt x="33353" y="156"/>
                    <a:pt x="26394" y="156"/>
                  </a:cubicBezTo>
                  <a:lnTo>
                    <a:pt x="8997" y="156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AF3CEDDD-D84C-C622-A563-EFE895D38DD2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291784" y="6587129"/>
              <a:ext cx="104383" cy="211004"/>
            </a:xfrm>
            <a:custGeom>
              <a:avLst/>
              <a:gdLst>
                <a:gd name="connsiteX0" fmla="*/ 64993 w 104383"/>
                <a:gd name="connsiteY0" fmla="*/ 8371 h 211004"/>
                <a:gd name="connsiteX1" fmla="*/ 57718 w 104383"/>
                <a:gd name="connsiteY1" fmla="*/ 134 h 211004"/>
                <a:gd name="connsiteX2" fmla="*/ 149 w 104383"/>
                <a:gd name="connsiteY2" fmla="*/ 20411 h 211004"/>
                <a:gd name="connsiteX3" fmla="*/ 149 w 104383"/>
                <a:gd name="connsiteY3" fmla="*/ 30232 h 211004"/>
                <a:gd name="connsiteX4" fmla="*/ 41586 w 104383"/>
                <a:gd name="connsiteY4" fmla="*/ 21995 h 211004"/>
                <a:gd name="connsiteX5" fmla="*/ 41586 w 104383"/>
                <a:gd name="connsiteY5" fmla="*/ 186110 h 211004"/>
                <a:gd name="connsiteX6" fmla="*/ 12169 w 104383"/>
                <a:gd name="connsiteY6" fmla="*/ 201317 h 211004"/>
                <a:gd name="connsiteX7" fmla="*/ 2047 w 104383"/>
                <a:gd name="connsiteY7" fmla="*/ 201317 h 211004"/>
                <a:gd name="connsiteX8" fmla="*/ 2047 w 104383"/>
                <a:gd name="connsiteY8" fmla="*/ 211139 h 211004"/>
                <a:gd name="connsiteX9" fmla="*/ 53290 w 104383"/>
                <a:gd name="connsiteY9" fmla="*/ 210188 h 211004"/>
                <a:gd name="connsiteX10" fmla="*/ 104532 w 104383"/>
                <a:gd name="connsiteY10" fmla="*/ 211139 h 211004"/>
                <a:gd name="connsiteX11" fmla="*/ 104532 w 104383"/>
                <a:gd name="connsiteY11" fmla="*/ 201317 h 211004"/>
                <a:gd name="connsiteX12" fmla="*/ 94410 w 104383"/>
                <a:gd name="connsiteY12" fmla="*/ 201317 h 211004"/>
                <a:gd name="connsiteX13" fmla="*/ 64993 w 104383"/>
                <a:gd name="connsiteY13" fmla="*/ 186110 h 211004"/>
                <a:gd name="connsiteX14" fmla="*/ 64993 w 104383"/>
                <a:gd name="connsiteY14" fmla="*/ 8371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4993" y="8371"/>
                  </a:moveTo>
                  <a:cubicBezTo>
                    <a:pt x="64993" y="768"/>
                    <a:pt x="64993" y="134"/>
                    <a:pt x="57718" y="134"/>
                  </a:cubicBezTo>
                  <a:cubicBezTo>
                    <a:pt x="38106" y="20411"/>
                    <a:pt x="10271" y="20411"/>
                    <a:pt x="149" y="20411"/>
                  </a:cubicBezTo>
                  <a:lnTo>
                    <a:pt x="149" y="30232"/>
                  </a:lnTo>
                  <a:cubicBezTo>
                    <a:pt x="6475" y="30232"/>
                    <a:pt x="25138" y="30232"/>
                    <a:pt x="41586" y="21995"/>
                  </a:cubicBezTo>
                  <a:lnTo>
                    <a:pt x="41586" y="186110"/>
                  </a:lnTo>
                  <a:cubicBezTo>
                    <a:pt x="41586" y="197515"/>
                    <a:pt x="40637" y="201317"/>
                    <a:pt x="12169" y="201317"/>
                  </a:cubicBezTo>
                  <a:lnTo>
                    <a:pt x="2047" y="201317"/>
                  </a:lnTo>
                  <a:lnTo>
                    <a:pt x="2047" y="211139"/>
                  </a:lnTo>
                  <a:cubicBezTo>
                    <a:pt x="13118" y="210188"/>
                    <a:pt x="40637" y="210188"/>
                    <a:pt x="53290" y="210188"/>
                  </a:cubicBezTo>
                  <a:cubicBezTo>
                    <a:pt x="65942" y="210188"/>
                    <a:pt x="93461" y="210188"/>
                    <a:pt x="104532" y="211139"/>
                  </a:cubicBezTo>
                  <a:lnTo>
                    <a:pt x="104532" y="201317"/>
                  </a:lnTo>
                  <a:lnTo>
                    <a:pt x="94410" y="201317"/>
                  </a:lnTo>
                  <a:cubicBezTo>
                    <a:pt x="65942" y="201317"/>
                    <a:pt x="64993" y="197832"/>
                    <a:pt x="64993" y="186110"/>
                  </a:cubicBezTo>
                  <a:lnTo>
                    <a:pt x="64993" y="837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BCBD1B15-67A3-E98D-699C-924BD91BDA1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750439" y="6587129"/>
              <a:ext cx="133168" cy="217974"/>
            </a:xfrm>
            <a:custGeom>
              <a:avLst/>
              <a:gdLst>
                <a:gd name="connsiteX0" fmla="*/ 133332 w 133168"/>
                <a:gd name="connsiteY0" fmla="*/ 109755 h 217974"/>
                <a:gd name="connsiteX1" fmla="*/ 120679 w 133168"/>
                <a:gd name="connsiteY1" fmla="*/ 35618 h 217974"/>
                <a:gd name="connsiteX2" fmla="*/ 66906 w 133168"/>
                <a:gd name="connsiteY2" fmla="*/ 134 h 217974"/>
                <a:gd name="connsiteX3" fmla="*/ 11867 w 133168"/>
                <a:gd name="connsiteY3" fmla="*/ 37836 h 217974"/>
                <a:gd name="connsiteX4" fmla="*/ 164 w 133168"/>
                <a:gd name="connsiteY4" fmla="*/ 109755 h 217974"/>
                <a:gd name="connsiteX5" fmla="*/ 14398 w 133168"/>
                <a:gd name="connsiteY5" fmla="*/ 186110 h 217974"/>
                <a:gd name="connsiteX6" fmla="*/ 66590 w 133168"/>
                <a:gd name="connsiteY6" fmla="*/ 218109 h 217974"/>
                <a:gd name="connsiteX7" fmla="*/ 121628 w 133168"/>
                <a:gd name="connsiteY7" fmla="*/ 181357 h 217974"/>
                <a:gd name="connsiteX8" fmla="*/ 133332 w 133168"/>
                <a:gd name="connsiteY8" fmla="*/ 109755 h 217974"/>
                <a:gd name="connsiteX9" fmla="*/ 66590 w 133168"/>
                <a:gd name="connsiteY9" fmla="*/ 211139 h 217974"/>
                <a:gd name="connsiteX10" fmla="*/ 29897 w 133168"/>
                <a:gd name="connsiteY10" fmla="*/ 172803 h 217974"/>
                <a:gd name="connsiteX11" fmla="*/ 26418 w 133168"/>
                <a:gd name="connsiteY11" fmla="*/ 105953 h 217974"/>
                <a:gd name="connsiteX12" fmla="*/ 28948 w 133168"/>
                <a:gd name="connsiteY12" fmla="*/ 47658 h 217974"/>
                <a:gd name="connsiteX13" fmla="*/ 66590 w 133168"/>
                <a:gd name="connsiteY13" fmla="*/ 7104 h 217974"/>
                <a:gd name="connsiteX14" fmla="*/ 103915 w 133168"/>
                <a:gd name="connsiteY14" fmla="*/ 44172 h 217974"/>
                <a:gd name="connsiteX15" fmla="*/ 107078 w 133168"/>
                <a:gd name="connsiteY15" fmla="*/ 105953 h 217974"/>
                <a:gd name="connsiteX16" fmla="*/ 103598 w 133168"/>
                <a:gd name="connsiteY16" fmla="*/ 171536 h 217974"/>
                <a:gd name="connsiteX17" fmla="*/ 66590 w 133168"/>
                <a:gd name="connsiteY17" fmla="*/ 21113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55"/>
                  </a:moveTo>
                  <a:cubicBezTo>
                    <a:pt x="133332" y="84409"/>
                    <a:pt x="131750" y="59063"/>
                    <a:pt x="120679" y="35618"/>
                  </a:cubicBezTo>
                  <a:cubicBezTo>
                    <a:pt x="106129" y="5203"/>
                    <a:pt x="80191" y="134"/>
                    <a:pt x="66906" y="134"/>
                  </a:cubicBezTo>
                  <a:cubicBezTo>
                    <a:pt x="47927" y="134"/>
                    <a:pt x="24836" y="8371"/>
                    <a:pt x="11867" y="37836"/>
                  </a:cubicBezTo>
                  <a:cubicBezTo>
                    <a:pt x="1745" y="59697"/>
                    <a:pt x="164" y="84409"/>
                    <a:pt x="164" y="109755"/>
                  </a:cubicBezTo>
                  <a:cubicBezTo>
                    <a:pt x="164" y="133517"/>
                    <a:pt x="1429" y="162031"/>
                    <a:pt x="14398" y="186110"/>
                  </a:cubicBezTo>
                  <a:cubicBezTo>
                    <a:pt x="27999" y="211772"/>
                    <a:pt x="51090" y="218109"/>
                    <a:pt x="66590" y="218109"/>
                  </a:cubicBezTo>
                  <a:cubicBezTo>
                    <a:pt x="83671" y="218109"/>
                    <a:pt x="107710" y="211456"/>
                    <a:pt x="121628" y="181357"/>
                  </a:cubicBezTo>
                  <a:cubicBezTo>
                    <a:pt x="131750" y="159496"/>
                    <a:pt x="133332" y="134784"/>
                    <a:pt x="133332" y="109755"/>
                  </a:cubicBezTo>
                  <a:close/>
                  <a:moveTo>
                    <a:pt x="66590" y="211139"/>
                  </a:moveTo>
                  <a:cubicBezTo>
                    <a:pt x="54253" y="211139"/>
                    <a:pt x="35591" y="203218"/>
                    <a:pt x="29897" y="172803"/>
                  </a:cubicBezTo>
                  <a:cubicBezTo>
                    <a:pt x="26418" y="153794"/>
                    <a:pt x="26418" y="124646"/>
                    <a:pt x="26418" y="105953"/>
                  </a:cubicBezTo>
                  <a:cubicBezTo>
                    <a:pt x="26418" y="85676"/>
                    <a:pt x="26418" y="64766"/>
                    <a:pt x="28948" y="47658"/>
                  </a:cubicBezTo>
                  <a:cubicBezTo>
                    <a:pt x="34958" y="9955"/>
                    <a:pt x="58682" y="7104"/>
                    <a:pt x="66590" y="7104"/>
                  </a:cubicBezTo>
                  <a:cubicBezTo>
                    <a:pt x="77028" y="7104"/>
                    <a:pt x="97905" y="12807"/>
                    <a:pt x="103915" y="44172"/>
                  </a:cubicBezTo>
                  <a:cubicBezTo>
                    <a:pt x="107078" y="61915"/>
                    <a:pt x="107078" y="85993"/>
                    <a:pt x="107078" y="105953"/>
                  </a:cubicBezTo>
                  <a:cubicBezTo>
                    <a:pt x="107078" y="129715"/>
                    <a:pt x="107078" y="151259"/>
                    <a:pt x="103598" y="171536"/>
                  </a:cubicBezTo>
                  <a:cubicBezTo>
                    <a:pt x="98854" y="201634"/>
                    <a:pt x="80824" y="211139"/>
                    <a:pt x="66590" y="21113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EE47F6B7-D8AC-3C8E-0597-D8A7A2F73D27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7291784" y="6967318"/>
              <a:ext cx="104383" cy="211004"/>
            </a:xfrm>
            <a:custGeom>
              <a:avLst/>
              <a:gdLst>
                <a:gd name="connsiteX0" fmla="*/ 64993 w 104383"/>
                <a:gd name="connsiteY0" fmla="*/ 8383 h 211004"/>
                <a:gd name="connsiteX1" fmla="*/ 57718 w 104383"/>
                <a:gd name="connsiteY1" fmla="*/ 146 h 211004"/>
                <a:gd name="connsiteX2" fmla="*/ 149 w 104383"/>
                <a:gd name="connsiteY2" fmla="*/ 20423 h 211004"/>
                <a:gd name="connsiteX3" fmla="*/ 149 w 104383"/>
                <a:gd name="connsiteY3" fmla="*/ 30244 h 211004"/>
                <a:gd name="connsiteX4" fmla="*/ 41586 w 104383"/>
                <a:gd name="connsiteY4" fmla="*/ 22007 h 211004"/>
                <a:gd name="connsiteX5" fmla="*/ 41586 w 104383"/>
                <a:gd name="connsiteY5" fmla="*/ 186122 h 211004"/>
                <a:gd name="connsiteX6" fmla="*/ 12169 w 104383"/>
                <a:gd name="connsiteY6" fmla="*/ 201329 h 211004"/>
                <a:gd name="connsiteX7" fmla="*/ 2047 w 104383"/>
                <a:gd name="connsiteY7" fmla="*/ 201329 h 211004"/>
                <a:gd name="connsiteX8" fmla="*/ 2047 w 104383"/>
                <a:gd name="connsiteY8" fmla="*/ 211151 h 211004"/>
                <a:gd name="connsiteX9" fmla="*/ 53290 w 104383"/>
                <a:gd name="connsiteY9" fmla="*/ 210200 h 211004"/>
                <a:gd name="connsiteX10" fmla="*/ 104532 w 104383"/>
                <a:gd name="connsiteY10" fmla="*/ 211151 h 211004"/>
                <a:gd name="connsiteX11" fmla="*/ 104532 w 104383"/>
                <a:gd name="connsiteY11" fmla="*/ 201329 h 211004"/>
                <a:gd name="connsiteX12" fmla="*/ 94410 w 104383"/>
                <a:gd name="connsiteY12" fmla="*/ 201329 h 211004"/>
                <a:gd name="connsiteX13" fmla="*/ 64993 w 104383"/>
                <a:gd name="connsiteY13" fmla="*/ 186122 h 211004"/>
                <a:gd name="connsiteX14" fmla="*/ 64993 w 104383"/>
                <a:gd name="connsiteY14" fmla="*/ 8383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4993" y="8383"/>
                  </a:moveTo>
                  <a:cubicBezTo>
                    <a:pt x="64993" y="779"/>
                    <a:pt x="64993" y="146"/>
                    <a:pt x="57718" y="146"/>
                  </a:cubicBezTo>
                  <a:cubicBezTo>
                    <a:pt x="38106" y="20423"/>
                    <a:pt x="10271" y="20423"/>
                    <a:pt x="149" y="20423"/>
                  </a:cubicBezTo>
                  <a:lnTo>
                    <a:pt x="149" y="30244"/>
                  </a:lnTo>
                  <a:cubicBezTo>
                    <a:pt x="6475" y="30244"/>
                    <a:pt x="25138" y="30244"/>
                    <a:pt x="41586" y="22007"/>
                  </a:cubicBezTo>
                  <a:lnTo>
                    <a:pt x="41586" y="186122"/>
                  </a:lnTo>
                  <a:cubicBezTo>
                    <a:pt x="41586" y="197527"/>
                    <a:pt x="40637" y="201329"/>
                    <a:pt x="12169" y="201329"/>
                  </a:cubicBezTo>
                  <a:lnTo>
                    <a:pt x="2047" y="201329"/>
                  </a:lnTo>
                  <a:lnTo>
                    <a:pt x="2047" y="211151"/>
                  </a:lnTo>
                  <a:cubicBezTo>
                    <a:pt x="13118" y="210200"/>
                    <a:pt x="40637" y="210200"/>
                    <a:pt x="53290" y="210200"/>
                  </a:cubicBezTo>
                  <a:cubicBezTo>
                    <a:pt x="65942" y="210200"/>
                    <a:pt x="93461" y="210200"/>
                    <a:pt x="104532" y="211151"/>
                  </a:cubicBezTo>
                  <a:lnTo>
                    <a:pt x="104532" y="201329"/>
                  </a:lnTo>
                  <a:lnTo>
                    <a:pt x="94410" y="201329"/>
                  </a:lnTo>
                  <a:cubicBezTo>
                    <a:pt x="65942" y="201329"/>
                    <a:pt x="64993" y="197844"/>
                    <a:pt x="64993" y="186122"/>
                  </a:cubicBezTo>
                  <a:lnTo>
                    <a:pt x="64993" y="838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D7D3CC95-179B-05DB-5347-E3368E33C8D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7750439" y="6967318"/>
              <a:ext cx="133168" cy="217974"/>
            </a:xfrm>
            <a:custGeom>
              <a:avLst/>
              <a:gdLst>
                <a:gd name="connsiteX0" fmla="*/ 133332 w 133168"/>
                <a:gd name="connsiteY0" fmla="*/ 109767 h 217974"/>
                <a:gd name="connsiteX1" fmla="*/ 120679 w 133168"/>
                <a:gd name="connsiteY1" fmla="*/ 35630 h 217974"/>
                <a:gd name="connsiteX2" fmla="*/ 66906 w 133168"/>
                <a:gd name="connsiteY2" fmla="*/ 146 h 217974"/>
                <a:gd name="connsiteX3" fmla="*/ 11867 w 133168"/>
                <a:gd name="connsiteY3" fmla="*/ 37848 h 217974"/>
                <a:gd name="connsiteX4" fmla="*/ 164 w 133168"/>
                <a:gd name="connsiteY4" fmla="*/ 109767 h 217974"/>
                <a:gd name="connsiteX5" fmla="*/ 14398 w 133168"/>
                <a:gd name="connsiteY5" fmla="*/ 186122 h 217974"/>
                <a:gd name="connsiteX6" fmla="*/ 66590 w 133168"/>
                <a:gd name="connsiteY6" fmla="*/ 218121 h 217974"/>
                <a:gd name="connsiteX7" fmla="*/ 121628 w 133168"/>
                <a:gd name="connsiteY7" fmla="*/ 181369 h 217974"/>
                <a:gd name="connsiteX8" fmla="*/ 133332 w 133168"/>
                <a:gd name="connsiteY8" fmla="*/ 109767 h 217974"/>
                <a:gd name="connsiteX9" fmla="*/ 66590 w 133168"/>
                <a:gd name="connsiteY9" fmla="*/ 211151 h 217974"/>
                <a:gd name="connsiteX10" fmla="*/ 29897 w 133168"/>
                <a:gd name="connsiteY10" fmla="*/ 172815 h 217974"/>
                <a:gd name="connsiteX11" fmla="*/ 26418 w 133168"/>
                <a:gd name="connsiteY11" fmla="*/ 105965 h 217974"/>
                <a:gd name="connsiteX12" fmla="*/ 28948 w 133168"/>
                <a:gd name="connsiteY12" fmla="*/ 47669 h 217974"/>
                <a:gd name="connsiteX13" fmla="*/ 66590 w 133168"/>
                <a:gd name="connsiteY13" fmla="*/ 7116 h 217974"/>
                <a:gd name="connsiteX14" fmla="*/ 103915 w 133168"/>
                <a:gd name="connsiteY14" fmla="*/ 44184 h 217974"/>
                <a:gd name="connsiteX15" fmla="*/ 107078 w 133168"/>
                <a:gd name="connsiteY15" fmla="*/ 105965 h 217974"/>
                <a:gd name="connsiteX16" fmla="*/ 103598 w 133168"/>
                <a:gd name="connsiteY16" fmla="*/ 171548 h 217974"/>
                <a:gd name="connsiteX17" fmla="*/ 66590 w 133168"/>
                <a:gd name="connsiteY17" fmla="*/ 21115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2" y="109767"/>
                  </a:moveTo>
                  <a:cubicBezTo>
                    <a:pt x="133332" y="84421"/>
                    <a:pt x="131750" y="59075"/>
                    <a:pt x="120679" y="35630"/>
                  </a:cubicBezTo>
                  <a:cubicBezTo>
                    <a:pt x="106129" y="5215"/>
                    <a:pt x="80191" y="146"/>
                    <a:pt x="66906" y="146"/>
                  </a:cubicBezTo>
                  <a:cubicBezTo>
                    <a:pt x="47927" y="146"/>
                    <a:pt x="24836" y="8383"/>
                    <a:pt x="11867" y="37848"/>
                  </a:cubicBezTo>
                  <a:cubicBezTo>
                    <a:pt x="1745" y="59709"/>
                    <a:pt x="164" y="84421"/>
                    <a:pt x="164" y="109767"/>
                  </a:cubicBezTo>
                  <a:cubicBezTo>
                    <a:pt x="164" y="133529"/>
                    <a:pt x="1429" y="162043"/>
                    <a:pt x="14398" y="186122"/>
                  </a:cubicBezTo>
                  <a:cubicBezTo>
                    <a:pt x="27999" y="211784"/>
                    <a:pt x="51090" y="218121"/>
                    <a:pt x="66590" y="218121"/>
                  </a:cubicBezTo>
                  <a:cubicBezTo>
                    <a:pt x="83671" y="218121"/>
                    <a:pt x="107710" y="211467"/>
                    <a:pt x="121628" y="181369"/>
                  </a:cubicBezTo>
                  <a:cubicBezTo>
                    <a:pt x="131750" y="159508"/>
                    <a:pt x="133332" y="134796"/>
                    <a:pt x="133332" y="109767"/>
                  </a:cubicBezTo>
                  <a:close/>
                  <a:moveTo>
                    <a:pt x="66590" y="211151"/>
                  </a:moveTo>
                  <a:cubicBezTo>
                    <a:pt x="54253" y="211151"/>
                    <a:pt x="35591" y="203230"/>
                    <a:pt x="29897" y="172815"/>
                  </a:cubicBezTo>
                  <a:cubicBezTo>
                    <a:pt x="26418" y="153806"/>
                    <a:pt x="26418" y="124658"/>
                    <a:pt x="26418" y="105965"/>
                  </a:cubicBezTo>
                  <a:cubicBezTo>
                    <a:pt x="26418" y="85688"/>
                    <a:pt x="26418" y="64778"/>
                    <a:pt x="28948" y="47669"/>
                  </a:cubicBezTo>
                  <a:cubicBezTo>
                    <a:pt x="34958" y="9967"/>
                    <a:pt x="58682" y="7116"/>
                    <a:pt x="66590" y="7116"/>
                  </a:cubicBezTo>
                  <a:cubicBezTo>
                    <a:pt x="77028" y="7116"/>
                    <a:pt x="97905" y="12819"/>
                    <a:pt x="103915" y="44184"/>
                  </a:cubicBezTo>
                  <a:cubicBezTo>
                    <a:pt x="107078" y="61927"/>
                    <a:pt x="107078" y="86005"/>
                    <a:pt x="107078" y="105965"/>
                  </a:cubicBezTo>
                  <a:cubicBezTo>
                    <a:pt x="107078" y="129727"/>
                    <a:pt x="107078" y="151271"/>
                    <a:pt x="103598" y="171548"/>
                  </a:cubicBezTo>
                  <a:cubicBezTo>
                    <a:pt x="98854" y="201646"/>
                    <a:pt x="80824" y="211151"/>
                    <a:pt x="66590" y="21115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1C4EA7DA-783F-0F30-E183-176D16A0CB80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7275968" y="7347507"/>
              <a:ext cx="133168" cy="217974"/>
            </a:xfrm>
            <a:custGeom>
              <a:avLst/>
              <a:gdLst>
                <a:gd name="connsiteX0" fmla="*/ 133317 w 133168"/>
                <a:gd name="connsiteY0" fmla="*/ 109779 h 217974"/>
                <a:gd name="connsiteX1" fmla="*/ 120664 w 133168"/>
                <a:gd name="connsiteY1" fmla="*/ 35642 h 217974"/>
                <a:gd name="connsiteX2" fmla="*/ 66891 w 133168"/>
                <a:gd name="connsiteY2" fmla="*/ 158 h 217974"/>
                <a:gd name="connsiteX3" fmla="*/ 11852 w 133168"/>
                <a:gd name="connsiteY3" fmla="*/ 37860 h 217974"/>
                <a:gd name="connsiteX4" fmla="*/ 149 w 133168"/>
                <a:gd name="connsiteY4" fmla="*/ 109779 h 217974"/>
                <a:gd name="connsiteX5" fmla="*/ 14383 w 133168"/>
                <a:gd name="connsiteY5" fmla="*/ 186134 h 217974"/>
                <a:gd name="connsiteX6" fmla="*/ 66575 w 133168"/>
                <a:gd name="connsiteY6" fmla="*/ 218133 h 217974"/>
                <a:gd name="connsiteX7" fmla="*/ 121613 w 133168"/>
                <a:gd name="connsiteY7" fmla="*/ 181381 h 217974"/>
                <a:gd name="connsiteX8" fmla="*/ 133317 w 133168"/>
                <a:gd name="connsiteY8" fmla="*/ 109779 h 217974"/>
                <a:gd name="connsiteX9" fmla="*/ 66575 w 133168"/>
                <a:gd name="connsiteY9" fmla="*/ 211163 h 217974"/>
                <a:gd name="connsiteX10" fmla="*/ 29882 w 133168"/>
                <a:gd name="connsiteY10" fmla="*/ 172827 h 217974"/>
                <a:gd name="connsiteX11" fmla="*/ 26403 w 133168"/>
                <a:gd name="connsiteY11" fmla="*/ 105977 h 217974"/>
                <a:gd name="connsiteX12" fmla="*/ 28933 w 133168"/>
                <a:gd name="connsiteY12" fmla="*/ 47681 h 217974"/>
                <a:gd name="connsiteX13" fmla="*/ 66575 w 133168"/>
                <a:gd name="connsiteY13" fmla="*/ 7128 h 217974"/>
                <a:gd name="connsiteX14" fmla="*/ 103900 w 133168"/>
                <a:gd name="connsiteY14" fmla="*/ 44196 h 217974"/>
                <a:gd name="connsiteX15" fmla="*/ 107063 w 133168"/>
                <a:gd name="connsiteY15" fmla="*/ 105977 h 217974"/>
                <a:gd name="connsiteX16" fmla="*/ 103583 w 133168"/>
                <a:gd name="connsiteY16" fmla="*/ 171560 h 217974"/>
                <a:gd name="connsiteX17" fmla="*/ 66575 w 133168"/>
                <a:gd name="connsiteY17" fmla="*/ 211163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7" y="109779"/>
                  </a:moveTo>
                  <a:cubicBezTo>
                    <a:pt x="133317" y="84433"/>
                    <a:pt x="131735" y="59087"/>
                    <a:pt x="120664" y="35642"/>
                  </a:cubicBezTo>
                  <a:cubicBezTo>
                    <a:pt x="106114" y="5227"/>
                    <a:pt x="80176" y="158"/>
                    <a:pt x="66891" y="158"/>
                  </a:cubicBezTo>
                  <a:cubicBezTo>
                    <a:pt x="47912" y="158"/>
                    <a:pt x="24821" y="8395"/>
                    <a:pt x="11852" y="37860"/>
                  </a:cubicBezTo>
                  <a:cubicBezTo>
                    <a:pt x="1730" y="59721"/>
                    <a:pt x="149" y="84433"/>
                    <a:pt x="149" y="109779"/>
                  </a:cubicBezTo>
                  <a:cubicBezTo>
                    <a:pt x="149" y="133541"/>
                    <a:pt x="1414" y="162055"/>
                    <a:pt x="14383" y="186134"/>
                  </a:cubicBezTo>
                  <a:cubicBezTo>
                    <a:pt x="27984" y="211796"/>
                    <a:pt x="51075" y="218133"/>
                    <a:pt x="66575" y="218133"/>
                  </a:cubicBezTo>
                  <a:cubicBezTo>
                    <a:pt x="83656" y="218133"/>
                    <a:pt x="107695" y="211479"/>
                    <a:pt x="121613" y="181381"/>
                  </a:cubicBezTo>
                  <a:cubicBezTo>
                    <a:pt x="131735" y="159520"/>
                    <a:pt x="133317" y="134808"/>
                    <a:pt x="133317" y="109779"/>
                  </a:cubicBezTo>
                  <a:close/>
                  <a:moveTo>
                    <a:pt x="66575" y="211163"/>
                  </a:moveTo>
                  <a:cubicBezTo>
                    <a:pt x="54238" y="211163"/>
                    <a:pt x="35576" y="203242"/>
                    <a:pt x="29882" y="172827"/>
                  </a:cubicBezTo>
                  <a:cubicBezTo>
                    <a:pt x="26403" y="153817"/>
                    <a:pt x="26403" y="124670"/>
                    <a:pt x="26403" y="105977"/>
                  </a:cubicBezTo>
                  <a:cubicBezTo>
                    <a:pt x="26403" y="85700"/>
                    <a:pt x="26403" y="64790"/>
                    <a:pt x="28933" y="47681"/>
                  </a:cubicBezTo>
                  <a:cubicBezTo>
                    <a:pt x="34943" y="9979"/>
                    <a:pt x="58667" y="7128"/>
                    <a:pt x="66575" y="7128"/>
                  </a:cubicBezTo>
                  <a:cubicBezTo>
                    <a:pt x="77013" y="7128"/>
                    <a:pt x="97890" y="12831"/>
                    <a:pt x="103900" y="44196"/>
                  </a:cubicBezTo>
                  <a:cubicBezTo>
                    <a:pt x="107063" y="61939"/>
                    <a:pt x="107063" y="86017"/>
                    <a:pt x="107063" y="105977"/>
                  </a:cubicBezTo>
                  <a:cubicBezTo>
                    <a:pt x="107063" y="129739"/>
                    <a:pt x="107063" y="151283"/>
                    <a:pt x="103583" y="171560"/>
                  </a:cubicBezTo>
                  <a:cubicBezTo>
                    <a:pt x="98839" y="201658"/>
                    <a:pt x="80809" y="211163"/>
                    <a:pt x="66575" y="21116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CDAD8F10-AE6D-B691-80BF-5A618F8EEB60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7766255" y="7347507"/>
              <a:ext cx="104383" cy="211004"/>
            </a:xfrm>
            <a:custGeom>
              <a:avLst/>
              <a:gdLst>
                <a:gd name="connsiteX0" fmla="*/ 65008 w 104383"/>
                <a:gd name="connsiteY0" fmla="*/ 8395 h 211004"/>
                <a:gd name="connsiteX1" fmla="*/ 57733 w 104383"/>
                <a:gd name="connsiteY1" fmla="*/ 158 h 211004"/>
                <a:gd name="connsiteX2" fmla="*/ 164 w 104383"/>
                <a:gd name="connsiteY2" fmla="*/ 20435 h 211004"/>
                <a:gd name="connsiteX3" fmla="*/ 164 w 104383"/>
                <a:gd name="connsiteY3" fmla="*/ 30256 h 211004"/>
                <a:gd name="connsiteX4" fmla="*/ 41601 w 104383"/>
                <a:gd name="connsiteY4" fmla="*/ 22019 h 211004"/>
                <a:gd name="connsiteX5" fmla="*/ 41601 w 104383"/>
                <a:gd name="connsiteY5" fmla="*/ 186134 h 211004"/>
                <a:gd name="connsiteX6" fmla="*/ 12184 w 104383"/>
                <a:gd name="connsiteY6" fmla="*/ 201341 h 211004"/>
                <a:gd name="connsiteX7" fmla="*/ 2062 w 104383"/>
                <a:gd name="connsiteY7" fmla="*/ 201341 h 211004"/>
                <a:gd name="connsiteX8" fmla="*/ 2062 w 104383"/>
                <a:gd name="connsiteY8" fmla="*/ 211163 h 211004"/>
                <a:gd name="connsiteX9" fmla="*/ 53304 w 104383"/>
                <a:gd name="connsiteY9" fmla="*/ 210212 h 211004"/>
                <a:gd name="connsiteX10" fmla="*/ 104547 w 104383"/>
                <a:gd name="connsiteY10" fmla="*/ 211163 h 211004"/>
                <a:gd name="connsiteX11" fmla="*/ 104547 w 104383"/>
                <a:gd name="connsiteY11" fmla="*/ 201341 h 211004"/>
                <a:gd name="connsiteX12" fmla="*/ 94425 w 104383"/>
                <a:gd name="connsiteY12" fmla="*/ 201341 h 211004"/>
                <a:gd name="connsiteX13" fmla="*/ 65008 w 104383"/>
                <a:gd name="connsiteY13" fmla="*/ 186134 h 211004"/>
                <a:gd name="connsiteX14" fmla="*/ 65008 w 104383"/>
                <a:gd name="connsiteY14" fmla="*/ 839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08" y="8395"/>
                  </a:moveTo>
                  <a:cubicBezTo>
                    <a:pt x="65008" y="791"/>
                    <a:pt x="65008" y="158"/>
                    <a:pt x="57733" y="158"/>
                  </a:cubicBezTo>
                  <a:cubicBezTo>
                    <a:pt x="38121" y="20435"/>
                    <a:pt x="10286" y="20435"/>
                    <a:pt x="164" y="20435"/>
                  </a:cubicBezTo>
                  <a:lnTo>
                    <a:pt x="164" y="30256"/>
                  </a:lnTo>
                  <a:cubicBezTo>
                    <a:pt x="6490" y="30256"/>
                    <a:pt x="25153" y="30256"/>
                    <a:pt x="41601" y="22019"/>
                  </a:cubicBezTo>
                  <a:lnTo>
                    <a:pt x="41601" y="186134"/>
                  </a:lnTo>
                  <a:cubicBezTo>
                    <a:pt x="41601" y="197539"/>
                    <a:pt x="40652" y="201341"/>
                    <a:pt x="12184" y="201341"/>
                  </a:cubicBezTo>
                  <a:lnTo>
                    <a:pt x="2062" y="201341"/>
                  </a:lnTo>
                  <a:lnTo>
                    <a:pt x="2062" y="211163"/>
                  </a:lnTo>
                  <a:cubicBezTo>
                    <a:pt x="13133" y="210212"/>
                    <a:pt x="40652" y="210212"/>
                    <a:pt x="53304" y="210212"/>
                  </a:cubicBezTo>
                  <a:cubicBezTo>
                    <a:pt x="65957" y="210212"/>
                    <a:pt x="93476" y="210212"/>
                    <a:pt x="104547" y="211163"/>
                  </a:cubicBezTo>
                  <a:lnTo>
                    <a:pt x="104547" y="201341"/>
                  </a:lnTo>
                  <a:lnTo>
                    <a:pt x="94425" y="201341"/>
                  </a:lnTo>
                  <a:cubicBezTo>
                    <a:pt x="65957" y="201341"/>
                    <a:pt x="65008" y="197856"/>
                    <a:pt x="65008" y="186134"/>
                  </a:cubicBezTo>
                  <a:lnTo>
                    <a:pt x="65008" y="839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62802E4F-0704-D04D-321D-157474D7031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7275968" y="7727696"/>
              <a:ext cx="133168" cy="217974"/>
            </a:xfrm>
            <a:custGeom>
              <a:avLst/>
              <a:gdLst>
                <a:gd name="connsiteX0" fmla="*/ 133317 w 133168"/>
                <a:gd name="connsiteY0" fmla="*/ 109791 h 217974"/>
                <a:gd name="connsiteX1" fmla="*/ 120664 w 133168"/>
                <a:gd name="connsiteY1" fmla="*/ 35654 h 217974"/>
                <a:gd name="connsiteX2" fmla="*/ 66891 w 133168"/>
                <a:gd name="connsiteY2" fmla="*/ 170 h 217974"/>
                <a:gd name="connsiteX3" fmla="*/ 11852 w 133168"/>
                <a:gd name="connsiteY3" fmla="*/ 37872 h 217974"/>
                <a:gd name="connsiteX4" fmla="*/ 149 w 133168"/>
                <a:gd name="connsiteY4" fmla="*/ 109791 h 217974"/>
                <a:gd name="connsiteX5" fmla="*/ 14383 w 133168"/>
                <a:gd name="connsiteY5" fmla="*/ 186145 h 217974"/>
                <a:gd name="connsiteX6" fmla="*/ 66575 w 133168"/>
                <a:gd name="connsiteY6" fmla="*/ 218145 h 217974"/>
                <a:gd name="connsiteX7" fmla="*/ 121613 w 133168"/>
                <a:gd name="connsiteY7" fmla="*/ 181393 h 217974"/>
                <a:gd name="connsiteX8" fmla="*/ 133317 w 133168"/>
                <a:gd name="connsiteY8" fmla="*/ 109791 h 217974"/>
                <a:gd name="connsiteX9" fmla="*/ 66575 w 133168"/>
                <a:gd name="connsiteY9" fmla="*/ 211175 h 217974"/>
                <a:gd name="connsiteX10" fmla="*/ 29882 w 133168"/>
                <a:gd name="connsiteY10" fmla="*/ 172839 h 217974"/>
                <a:gd name="connsiteX11" fmla="*/ 26403 w 133168"/>
                <a:gd name="connsiteY11" fmla="*/ 105989 h 217974"/>
                <a:gd name="connsiteX12" fmla="*/ 28933 w 133168"/>
                <a:gd name="connsiteY12" fmla="*/ 47693 h 217974"/>
                <a:gd name="connsiteX13" fmla="*/ 66575 w 133168"/>
                <a:gd name="connsiteY13" fmla="*/ 7140 h 217974"/>
                <a:gd name="connsiteX14" fmla="*/ 103900 w 133168"/>
                <a:gd name="connsiteY14" fmla="*/ 44208 h 217974"/>
                <a:gd name="connsiteX15" fmla="*/ 107063 w 133168"/>
                <a:gd name="connsiteY15" fmla="*/ 105989 h 217974"/>
                <a:gd name="connsiteX16" fmla="*/ 103583 w 133168"/>
                <a:gd name="connsiteY16" fmla="*/ 171572 h 217974"/>
                <a:gd name="connsiteX17" fmla="*/ 66575 w 133168"/>
                <a:gd name="connsiteY17" fmla="*/ 211175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7" y="109791"/>
                  </a:moveTo>
                  <a:cubicBezTo>
                    <a:pt x="133317" y="84445"/>
                    <a:pt x="131735" y="59099"/>
                    <a:pt x="120664" y="35654"/>
                  </a:cubicBezTo>
                  <a:cubicBezTo>
                    <a:pt x="106114" y="5239"/>
                    <a:pt x="80176" y="170"/>
                    <a:pt x="66891" y="170"/>
                  </a:cubicBezTo>
                  <a:cubicBezTo>
                    <a:pt x="47912" y="170"/>
                    <a:pt x="24821" y="8407"/>
                    <a:pt x="11852" y="37872"/>
                  </a:cubicBezTo>
                  <a:cubicBezTo>
                    <a:pt x="1730" y="59733"/>
                    <a:pt x="149" y="84445"/>
                    <a:pt x="149" y="109791"/>
                  </a:cubicBezTo>
                  <a:cubicBezTo>
                    <a:pt x="149" y="133553"/>
                    <a:pt x="1414" y="162067"/>
                    <a:pt x="14383" y="186145"/>
                  </a:cubicBezTo>
                  <a:cubicBezTo>
                    <a:pt x="27984" y="211808"/>
                    <a:pt x="51075" y="218145"/>
                    <a:pt x="66575" y="218145"/>
                  </a:cubicBezTo>
                  <a:cubicBezTo>
                    <a:pt x="83656" y="218145"/>
                    <a:pt x="107695" y="211491"/>
                    <a:pt x="121613" y="181393"/>
                  </a:cubicBezTo>
                  <a:cubicBezTo>
                    <a:pt x="131735" y="159532"/>
                    <a:pt x="133317" y="134820"/>
                    <a:pt x="133317" y="109791"/>
                  </a:cubicBezTo>
                  <a:close/>
                  <a:moveTo>
                    <a:pt x="66575" y="211175"/>
                  </a:moveTo>
                  <a:cubicBezTo>
                    <a:pt x="54238" y="211175"/>
                    <a:pt x="35576" y="203254"/>
                    <a:pt x="29882" y="172839"/>
                  </a:cubicBezTo>
                  <a:cubicBezTo>
                    <a:pt x="26403" y="153829"/>
                    <a:pt x="26403" y="124682"/>
                    <a:pt x="26403" y="105989"/>
                  </a:cubicBezTo>
                  <a:cubicBezTo>
                    <a:pt x="26403" y="85712"/>
                    <a:pt x="26403" y="64802"/>
                    <a:pt x="28933" y="47693"/>
                  </a:cubicBezTo>
                  <a:cubicBezTo>
                    <a:pt x="34943" y="9991"/>
                    <a:pt x="58667" y="7140"/>
                    <a:pt x="66575" y="7140"/>
                  </a:cubicBezTo>
                  <a:cubicBezTo>
                    <a:pt x="77013" y="7140"/>
                    <a:pt x="97890" y="12843"/>
                    <a:pt x="103900" y="44208"/>
                  </a:cubicBezTo>
                  <a:cubicBezTo>
                    <a:pt x="107063" y="61950"/>
                    <a:pt x="107063" y="86029"/>
                    <a:pt x="107063" y="105989"/>
                  </a:cubicBezTo>
                  <a:cubicBezTo>
                    <a:pt x="107063" y="129751"/>
                    <a:pt x="107063" y="151295"/>
                    <a:pt x="103583" y="171572"/>
                  </a:cubicBezTo>
                  <a:cubicBezTo>
                    <a:pt x="98839" y="201670"/>
                    <a:pt x="80809" y="211175"/>
                    <a:pt x="66575" y="21117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BFF31A9E-10F2-2C9A-3328-919D45DDE08C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766255" y="7727696"/>
              <a:ext cx="104383" cy="211004"/>
            </a:xfrm>
            <a:custGeom>
              <a:avLst/>
              <a:gdLst>
                <a:gd name="connsiteX0" fmla="*/ 65008 w 104383"/>
                <a:gd name="connsiteY0" fmla="*/ 8407 h 211004"/>
                <a:gd name="connsiteX1" fmla="*/ 57733 w 104383"/>
                <a:gd name="connsiteY1" fmla="*/ 170 h 211004"/>
                <a:gd name="connsiteX2" fmla="*/ 164 w 104383"/>
                <a:gd name="connsiteY2" fmla="*/ 20447 h 211004"/>
                <a:gd name="connsiteX3" fmla="*/ 164 w 104383"/>
                <a:gd name="connsiteY3" fmla="*/ 30268 h 211004"/>
                <a:gd name="connsiteX4" fmla="*/ 41601 w 104383"/>
                <a:gd name="connsiteY4" fmla="*/ 22031 h 211004"/>
                <a:gd name="connsiteX5" fmla="*/ 41601 w 104383"/>
                <a:gd name="connsiteY5" fmla="*/ 186145 h 211004"/>
                <a:gd name="connsiteX6" fmla="*/ 12184 w 104383"/>
                <a:gd name="connsiteY6" fmla="*/ 201353 h 211004"/>
                <a:gd name="connsiteX7" fmla="*/ 2062 w 104383"/>
                <a:gd name="connsiteY7" fmla="*/ 201353 h 211004"/>
                <a:gd name="connsiteX8" fmla="*/ 2062 w 104383"/>
                <a:gd name="connsiteY8" fmla="*/ 211175 h 211004"/>
                <a:gd name="connsiteX9" fmla="*/ 53304 w 104383"/>
                <a:gd name="connsiteY9" fmla="*/ 210224 h 211004"/>
                <a:gd name="connsiteX10" fmla="*/ 104547 w 104383"/>
                <a:gd name="connsiteY10" fmla="*/ 211175 h 211004"/>
                <a:gd name="connsiteX11" fmla="*/ 104547 w 104383"/>
                <a:gd name="connsiteY11" fmla="*/ 201353 h 211004"/>
                <a:gd name="connsiteX12" fmla="*/ 94425 w 104383"/>
                <a:gd name="connsiteY12" fmla="*/ 201353 h 211004"/>
                <a:gd name="connsiteX13" fmla="*/ 65008 w 104383"/>
                <a:gd name="connsiteY13" fmla="*/ 186145 h 211004"/>
                <a:gd name="connsiteX14" fmla="*/ 65008 w 104383"/>
                <a:gd name="connsiteY14" fmla="*/ 8407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008" y="8407"/>
                  </a:moveTo>
                  <a:cubicBezTo>
                    <a:pt x="65008" y="803"/>
                    <a:pt x="65008" y="170"/>
                    <a:pt x="57733" y="170"/>
                  </a:cubicBezTo>
                  <a:cubicBezTo>
                    <a:pt x="38121" y="20447"/>
                    <a:pt x="10286" y="20447"/>
                    <a:pt x="164" y="20447"/>
                  </a:cubicBezTo>
                  <a:lnTo>
                    <a:pt x="164" y="30268"/>
                  </a:lnTo>
                  <a:cubicBezTo>
                    <a:pt x="6490" y="30268"/>
                    <a:pt x="25153" y="30268"/>
                    <a:pt x="41601" y="22031"/>
                  </a:cubicBezTo>
                  <a:lnTo>
                    <a:pt x="41601" y="186145"/>
                  </a:lnTo>
                  <a:cubicBezTo>
                    <a:pt x="41601" y="197551"/>
                    <a:pt x="40652" y="201353"/>
                    <a:pt x="12184" y="201353"/>
                  </a:cubicBezTo>
                  <a:lnTo>
                    <a:pt x="2062" y="201353"/>
                  </a:lnTo>
                  <a:lnTo>
                    <a:pt x="2062" y="211175"/>
                  </a:lnTo>
                  <a:cubicBezTo>
                    <a:pt x="13133" y="210224"/>
                    <a:pt x="40652" y="210224"/>
                    <a:pt x="53304" y="210224"/>
                  </a:cubicBezTo>
                  <a:cubicBezTo>
                    <a:pt x="65957" y="210224"/>
                    <a:pt x="93476" y="210224"/>
                    <a:pt x="104547" y="211175"/>
                  </a:cubicBezTo>
                  <a:lnTo>
                    <a:pt x="104547" y="201353"/>
                  </a:lnTo>
                  <a:lnTo>
                    <a:pt x="94425" y="201353"/>
                  </a:lnTo>
                  <a:cubicBezTo>
                    <a:pt x="65957" y="201353"/>
                    <a:pt x="65008" y="197868"/>
                    <a:pt x="65008" y="186145"/>
                  </a:cubicBezTo>
                  <a:lnTo>
                    <a:pt x="65008" y="840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2AE13CE5-3088-7A51-5E3A-B8F17596D66E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906382" y="6532312"/>
              <a:ext cx="174288" cy="573134"/>
            </a:xfrm>
            <a:custGeom>
              <a:avLst/>
              <a:gdLst>
                <a:gd name="connsiteX0" fmla="*/ 174458 w 174288"/>
                <a:gd name="connsiteY0" fmla="*/ 557419 h 573134"/>
                <a:gd name="connsiteX1" fmla="*/ 130174 w 174288"/>
                <a:gd name="connsiteY1" fmla="*/ 218418 h 573134"/>
                <a:gd name="connsiteX2" fmla="*/ 20729 w 174288"/>
                <a:gd name="connsiteY2" fmla="*/ 8680 h 573134"/>
                <a:gd name="connsiteX3" fmla="*/ 13454 w 174288"/>
                <a:gd name="connsiteY3" fmla="*/ 760 h 573134"/>
                <a:gd name="connsiteX4" fmla="*/ 7444 w 174288"/>
                <a:gd name="connsiteY4" fmla="*/ 126 h 573134"/>
                <a:gd name="connsiteX5" fmla="*/ 169 w 174288"/>
                <a:gd name="connsiteY5" fmla="*/ 3294 h 573134"/>
                <a:gd name="connsiteX6" fmla="*/ 4281 w 174288"/>
                <a:gd name="connsiteY6" fmla="*/ 10264 h 573134"/>
                <a:gd name="connsiteX7" fmla="*/ 139347 w 174288"/>
                <a:gd name="connsiteY7" fmla="*/ 568825 h 573134"/>
                <a:gd name="connsiteX8" fmla="*/ 148204 w 174288"/>
                <a:gd name="connsiteY8" fmla="*/ 573261 h 573134"/>
                <a:gd name="connsiteX9" fmla="*/ 165601 w 174288"/>
                <a:gd name="connsiteY9" fmla="*/ 573261 h 573134"/>
                <a:gd name="connsiteX10" fmla="*/ 174458 w 174288"/>
                <a:gd name="connsiteY10" fmla="*/ 569776 h 573134"/>
                <a:gd name="connsiteX11" fmla="*/ 174458 w 174288"/>
                <a:gd name="connsiteY11" fmla="*/ 557419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88" h="573134">
                  <a:moveTo>
                    <a:pt x="174458" y="557419"/>
                  </a:moveTo>
                  <a:cubicBezTo>
                    <a:pt x="174458" y="363840"/>
                    <a:pt x="139979" y="250417"/>
                    <a:pt x="130174" y="218418"/>
                  </a:cubicBezTo>
                  <a:cubicBezTo>
                    <a:pt x="108664" y="148083"/>
                    <a:pt x="73554" y="73946"/>
                    <a:pt x="20729" y="8680"/>
                  </a:cubicBezTo>
                  <a:cubicBezTo>
                    <a:pt x="15984" y="2977"/>
                    <a:pt x="14719" y="1393"/>
                    <a:pt x="13454" y="760"/>
                  </a:cubicBezTo>
                  <a:cubicBezTo>
                    <a:pt x="12821" y="443"/>
                    <a:pt x="12505" y="126"/>
                    <a:pt x="7444" y="126"/>
                  </a:cubicBezTo>
                  <a:cubicBezTo>
                    <a:pt x="2699" y="126"/>
                    <a:pt x="169" y="126"/>
                    <a:pt x="169" y="3294"/>
                  </a:cubicBezTo>
                  <a:cubicBezTo>
                    <a:pt x="169" y="3928"/>
                    <a:pt x="169" y="4561"/>
                    <a:pt x="4281" y="10264"/>
                  </a:cubicBezTo>
                  <a:cubicBezTo>
                    <a:pt x="114358" y="164241"/>
                    <a:pt x="139030" y="354335"/>
                    <a:pt x="139347" y="568825"/>
                  </a:cubicBezTo>
                  <a:cubicBezTo>
                    <a:pt x="139347" y="573261"/>
                    <a:pt x="141245" y="573261"/>
                    <a:pt x="148204" y="573261"/>
                  </a:cubicBezTo>
                  <a:lnTo>
                    <a:pt x="165601" y="573261"/>
                  </a:lnTo>
                  <a:cubicBezTo>
                    <a:pt x="172243" y="573261"/>
                    <a:pt x="174141" y="573261"/>
                    <a:pt x="174458" y="569776"/>
                  </a:cubicBezTo>
                  <a:lnTo>
                    <a:pt x="174458" y="55741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CE982904-599F-3B37-6BCF-CD7A8D0F9686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8045560" y="7099116"/>
              <a:ext cx="35110" cy="196430"/>
            </a:xfrm>
            <a:custGeom>
              <a:avLst/>
              <a:gdLst>
                <a:gd name="connsiteX0" fmla="*/ 35280 w 35110"/>
                <a:gd name="connsiteY0" fmla="*/ 8698 h 196430"/>
                <a:gd name="connsiteX1" fmla="*/ 26423 w 35110"/>
                <a:gd name="connsiteY1" fmla="*/ 143 h 196430"/>
                <a:gd name="connsiteX2" fmla="*/ 9025 w 35110"/>
                <a:gd name="connsiteY2" fmla="*/ 143 h 196430"/>
                <a:gd name="connsiteX3" fmla="*/ 169 w 35110"/>
                <a:gd name="connsiteY3" fmla="*/ 8698 h 196430"/>
                <a:gd name="connsiteX4" fmla="*/ 169 w 35110"/>
                <a:gd name="connsiteY4" fmla="*/ 188020 h 196430"/>
                <a:gd name="connsiteX5" fmla="*/ 9025 w 35110"/>
                <a:gd name="connsiteY5" fmla="*/ 196574 h 196430"/>
                <a:gd name="connsiteX6" fmla="*/ 26423 w 35110"/>
                <a:gd name="connsiteY6" fmla="*/ 196574 h 196430"/>
                <a:gd name="connsiteX7" fmla="*/ 35280 w 35110"/>
                <a:gd name="connsiteY7" fmla="*/ 188020 h 196430"/>
                <a:gd name="connsiteX8" fmla="*/ 35280 w 35110"/>
                <a:gd name="connsiteY8" fmla="*/ 8698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80" y="8698"/>
                  </a:moveTo>
                  <a:cubicBezTo>
                    <a:pt x="35280" y="460"/>
                    <a:pt x="34963" y="143"/>
                    <a:pt x="26423" y="143"/>
                  </a:cubicBezTo>
                  <a:lnTo>
                    <a:pt x="9025" y="143"/>
                  </a:lnTo>
                  <a:cubicBezTo>
                    <a:pt x="485" y="143"/>
                    <a:pt x="169" y="460"/>
                    <a:pt x="169" y="8698"/>
                  </a:cubicBezTo>
                  <a:lnTo>
                    <a:pt x="169" y="188020"/>
                  </a:lnTo>
                  <a:cubicBezTo>
                    <a:pt x="169" y="196258"/>
                    <a:pt x="485" y="196574"/>
                    <a:pt x="9025" y="196574"/>
                  </a:cubicBezTo>
                  <a:lnTo>
                    <a:pt x="26423" y="196574"/>
                  </a:lnTo>
                  <a:cubicBezTo>
                    <a:pt x="34963" y="196574"/>
                    <a:pt x="35280" y="196258"/>
                    <a:pt x="35280" y="188020"/>
                  </a:cubicBezTo>
                  <a:lnTo>
                    <a:pt x="35280" y="8698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31595945-1BEB-5181-DA37-C696E1B13611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045560" y="7289213"/>
              <a:ext cx="35110" cy="196430"/>
            </a:xfrm>
            <a:custGeom>
              <a:avLst/>
              <a:gdLst>
                <a:gd name="connsiteX0" fmla="*/ 35280 w 35110"/>
                <a:gd name="connsiteY0" fmla="*/ 8704 h 196430"/>
                <a:gd name="connsiteX1" fmla="*/ 26423 w 35110"/>
                <a:gd name="connsiteY1" fmla="*/ 149 h 196430"/>
                <a:gd name="connsiteX2" fmla="*/ 9025 w 35110"/>
                <a:gd name="connsiteY2" fmla="*/ 149 h 196430"/>
                <a:gd name="connsiteX3" fmla="*/ 169 w 35110"/>
                <a:gd name="connsiteY3" fmla="*/ 8704 h 196430"/>
                <a:gd name="connsiteX4" fmla="*/ 169 w 35110"/>
                <a:gd name="connsiteY4" fmla="*/ 188026 h 196430"/>
                <a:gd name="connsiteX5" fmla="*/ 9025 w 35110"/>
                <a:gd name="connsiteY5" fmla="*/ 196580 h 196430"/>
                <a:gd name="connsiteX6" fmla="*/ 26423 w 35110"/>
                <a:gd name="connsiteY6" fmla="*/ 196580 h 196430"/>
                <a:gd name="connsiteX7" fmla="*/ 35280 w 35110"/>
                <a:gd name="connsiteY7" fmla="*/ 188026 h 196430"/>
                <a:gd name="connsiteX8" fmla="*/ 35280 w 35110"/>
                <a:gd name="connsiteY8" fmla="*/ 8704 h 19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0" h="196430">
                  <a:moveTo>
                    <a:pt x="35280" y="8704"/>
                  </a:moveTo>
                  <a:cubicBezTo>
                    <a:pt x="35280" y="466"/>
                    <a:pt x="34963" y="149"/>
                    <a:pt x="26423" y="149"/>
                  </a:cubicBezTo>
                  <a:lnTo>
                    <a:pt x="9025" y="149"/>
                  </a:lnTo>
                  <a:cubicBezTo>
                    <a:pt x="485" y="149"/>
                    <a:pt x="169" y="466"/>
                    <a:pt x="169" y="8704"/>
                  </a:cubicBezTo>
                  <a:lnTo>
                    <a:pt x="169" y="188026"/>
                  </a:lnTo>
                  <a:cubicBezTo>
                    <a:pt x="169" y="196264"/>
                    <a:pt x="485" y="196580"/>
                    <a:pt x="9025" y="196580"/>
                  </a:cubicBezTo>
                  <a:lnTo>
                    <a:pt x="26423" y="196580"/>
                  </a:lnTo>
                  <a:cubicBezTo>
                    <a:pt x="34963" y="196580"/>
                    <a:pt x="35280" y="196264"/>
                    <a:pt x="35280" y="188026"/>
                  </a:cubicBezTo>
                  <a:lnTo>
                    <a:pt x="35280" y="870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D48BE5F2-BA92-FB99-607B-411A66E9FDE7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7906382" y="7479308"/>
              <a:ext cx="174288" cy="573134"/>
            </a:xfrm>
            <a:custGeom>
              <a:avLst/>
              <a:gdLst>
                <a:gd name="connsiteX0" fmla="*/ 174458 w 174288"/>
                <a:gd name="connsiteY0" fmla="*/ 3641 h 573134"/>
                <a:gd name="connsiteX1" fmla="*/ 165601 w 174288"/>
                <a:gd name="connsiteY1" fmla="*/ 156 h 573134"/>
                <a:gd name="connsiteX2" fmla="*/ 148204 w 174288"/>
                <a:gd name="connsiteY2" fmla="*/ 156 h 573134"/>
                <a:gd name="connsiteX3" fmla="*/ 139347 w 174288"/>
                <a:gd name="connsiteY3" fmla="*/ 4591 h 573134"/>
                <a:gd name="connsiteX4" fmla="*/ 130806 w 174288"/>
                <a:gd name="connsiteY4" fmla="*/ 191518 h 573134"/>
                <a:gd name="connsiteX5" fmla="*/ 2383 w 174288"/>
                <a:gd name="connsiteY5" fmla="*/ 566004 h 573134"/>
                <a:gd name="connsiteX6" fmla="*/ 169 w 174288"/>
                <a:gd name="connsiteY6" fmla="*/ 570122 h 573134"/>
                <a:gd name="connsiteX7" fmla="*/ 7444 w 174288"/>
                <a:gd name="connsiteY7" fmla="*/ 573291 h 573134"/>
                <a:gd name="connsiteX8" fmla="*/ 13770 w 174288"/>
                <a:gd name="connsiteY8" fmla="*/ 572657 h 573134"/>
                <a:gd name="connsiteX9" fmla="*/ 87155 w 174288"/>
                <a:gd name="connsiteY9" fmla="*/ 461768 h 573134"/>
                <a:gd name="connsiteX10" fmla="*/ 166866 w 174288"/>
                <a:gd name="connsiteY10" fmla="*/ 166805 h 573134"/>
                <a:gd name="connsiteX11" fmla="*/ 174458 w 174288"/>
                <a:gd name="connsiteY11" fmla="*/ 15997 h 573134"/>
                <a:gd name="connsiteX12" fmla="*/ 174458 w 174288"/>
                <a:gd name="connsiteY12" fmla="*/ 3641 h 5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288" h="573134">
                  <a:moveTo>
                    <a:pt x="174458" y="3641"/>
                  </a:moveTo>
                  <a:cubicBezTo>
                    <a:pt x="174141" y="156"/>
                    <a:pt x="172243" y="156"/>
                    <a:pt x="165601" y="156"/>
                  </a:cubicBezTo>
                  <a:lnTo>
                    <a:pt x="148204" y="156"/>
                  </a:lnTo>
                  <a:cubicBezTo>
                    <a:pt x="141245" y="156"/>
                    <a:pt x="139347" y="156"/>
                    <a:pt x="139347" y="4591"/>
                  </a:cubicBezTo>
                  <a:cubicBezTo>
                    <a:pt x="139347" y="37224"/>
                    <a:pt x="139030" y="112628"/>
                    <a:pt x="130806" y="191518"/>
                  </a:cubicBezTo>
                  <a:cubicBezTo>
                    <a:pt x="113725" y="355316"/>
                    <a:pt x="71656" y="468739"/>
                    <a:pt x="2383" y="566004"/>
                  </a:cubicBezTo>
                  <a:cubicBezTo>
                    <a:pt x="169" y="568855"/>
                    <a:pt x="169" y="569489"/>
                    <a:pt x="169" y="570122"/>
                  </a:cubicBezTo>
                  <a:cubicBezTo>
                    <a:pt x="169" y="573291"/>
                    <a:pt x="2699" y="573291"/>
                    <a:pt x="7444" y="573291"/>
                  </a:cubicBezTo>
                  <a:cubicBezTo>
                    <a:pt x="12505" y="573291"/>
                    <a:pt x="13138" y="573291"/>
                    <a:pt x="13770" y="572657"/>
                  </a:cubicBezTo>
                  <a:cubicBezTo>
                    <a:pt x="15035" y="571706"/>
                    <a:pt x="55207" y="525450"/>
                    <a:pt x="87155" y="461768"/>
                  </a:cubicBezTo>
                  <a:cubicBezTo>
                    <a:pt x="128908" y="378127"/>
                    <a:pt x="155162" y="282129"/>
                    <a:pt x="166866" y="166805"/>
                  </a:cubicBezTo>
                  <a:cubicBezTo>
                    <a:pt x="167815" y="156984"/>
                    <a:pt x="174458" y="91084"/>
                    <a:pt x="174458" y="15997"/>
                  </a:cubicBezTo>
                  <a:lnTo>
                    <a:pt x="174458" y="364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785E941F-3CE1-C5A6-C01F-783876813513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332223" y="8415533"/>
              <a:ext cx="224582" cy="230331"/>
            </a:xfrm>
            <a:custGeom>
              <a:avLst/>
              <a:gdLst>
                <a:gd name="connsiteX0" fmla="*/ 224702 w 224582"/>
                <a:gd name="connsiteY0" fmla="*/ 3360 h 230331"/>
                <a:gd name="connsiteX1" fmla="*/ 221222 w 224582"/>
                <a:gd name="connsiteY1" fmla="*/ 192 h 230331"/>
                <a:gd name="connsiteX2" fmla="*/ 216478 w 224582"/>
                <a:gd name="connsiteY2" fmla="*/ 3994 h 230331"/>
                <a:gd name="connsiteX3" fmla="*/ 194336 w 224582"/>
                <a:gd name="connsiteY3" fmla="*/ 28389 h 230331"/>
                <a:gd name="connsiteX4" fmla="*/ 141828 w 224582"/>
                <a:gd name="connsiteY4" fmla="*/ 192 h 230331"/>
                <a:gd name="connsiteX5" fmla="*/ 119 w 224582"/>
                <a:gd name="connsiteY5" fmla="*/ 143713 h 230331"/>
                <a:gd name="connsiteX6" fmla="*/ 85840 w 224582"/>
                <a:gd name="connsiteY6" fmla="*/ 230523 h 230331"/>
                <a:gd name="connsiteX7" fmla="*/ 154164 w 224582"/>
                <a:gd name="connsiteY7" fmla="*/ 203276 h 230331"/>
                <a:gd name="connsiteX8" fmla="*/ 188958 w 224582"/>
                <a:gd name="connsiteY8" fmla="*/ 147515 h 230331"/>
                <a:gd name="connsiteX9" fmla="*/ 185163 w 224582"/>
                <a:gd name="connsiteY9" fmla="*/ 144347 h 230331"/>
                <a:gd name="connsiteX10" fmla="*/ 181050 w 224582"/>
                <a:gd name="connsiteY10" fmla="*/ 147515 h 230331"/>
                <a:gd name="connsiteX11" fmla="*/ 149103 w 224582"/>
                <a:gd name="connsiteY11" fmla="*/ 197573 h 230331"/>
                <a:gd name="connsiteX12" fmla="*/ 90901 w 224582"/>
                <a:gd name="connsiteY12" fmla="*/ 220701 h 230331"/>
                <a:gd name="connsiteX13" fmla="*/ 28903 w 224582"/>
                <a:gd name="connsiteY13" fmla="*/ 154802 h 230331"/>
                <a:gd name="connsiteX14" fmla="*/ 67177 w 224582"/>
                <a:gd name="connsiteY14" fmla="*/ 48349 h 230331"/>
                <a:gd name="connsiteX15" fmla="*/ 144358 w 224582"/>
                <a:gd name="connsiteY15" fmla="*/ 10013 h 230331"/>
                <a:gd name="connsiteX16" fmla="*/ 195285 w 224582"/>
                <a:gd name="connsiteY16" fmla="*/ 71160 h 230331"/>
                <a:gd name="connsiteX17" fmla="*/ 194336 w 224582"/>
                <a:gd name="connsiteY17" fmla="*/ 87318 h 230331"/>
                <a:gd name="connsiteX18" fmla="*/ 199080 w 224582"/>
                <a:gd name="connsiteY18" fmla="*/ 90487 h 230331"/>
                <a:gd name="connsiteX19" fmla="*/ 204774 w 224582"/>
                <a:gd name="connsiteY19" fmla="*/ 84150 h 230331"/>
                <a:gd name="connsiteX20" fmla="*/ 224702 w 224582"/>
                <a:gd name="connsiteY20" fmla="*/ 3360 h 2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582" h="230331">
                  <a:moveTo>
                    <a:pt x="224702" y="3360"/>
                  </a:moveTo>
                  <a:cubicBezTo>
                    <a:pt x="224702" y="2410"/>
                    <a:pt x="224069" y="192"/>
                    <a:pt x="221222" y="192"/>
                  </a:cubicBezTo>
                  <a:cubicBezTo>
                    <a:pt x="220273" y="192"/>
                    <a:pt x="219957" y="509"/>
                    <a:pt x="216478" y="3994"/>
                  </a:cubicBezTo>
                  <a:lnTo>
                    <a:pt x="194336" y="28389"/>
                  </a:lnTo>
                  <a:cubicBezTo>
                    <a:pt x="191489" y="23954"/>
                    <a:pt x="176938" y="192"/>
                    <a:pt x="141828" y="192"/>
                  </a:cubicBezTo>
                  <a:cubicBezTo>
                    <a:pt x="71290" y="192"/>
                    <a:pt x="119" y="70210"/>
                    <a:pt x="119" y="143713"/>
                  </a:cubicBezTo>
                  <a:cubicBezTo>
                    <a:pt x="119" y="195989"/>
                    <a:pt x="37444" y="230523"/>
                    <a:pt x="85840" y="230523"/>
                  </a:cubicBezTo>
                  <a:cubicBezTo>
                    <a:pt x="113359" y="230523"/>
                    <a:pt x="137399" y="217850"/>
                    <a:pt x="154164" y="203276"/>
                  </a:cubicBezTo>
                  <a:cubicBezTo>
                    <a:pt x="183581" y="177296"/>
                    <a:pt x="188958" y="148465"/>
                    <a:pt x="188958" y="147515"/>
                  </a:cubicBezTo>
                  <a:cubicBezTo>
                    <a:pt x="188958" y="144347"/>
                    <a:pt x="185795" y="144347"/>
                    <a:pt x="185163" y="144347"/>
                  </a:cubicBezTo>
                  <a:cubicBezTo>
                    <a:pt x="183265" y="144347"/>
                    <a:pt x="181683" y="144980"/>
                    <a:pt x="181050" y="147515"/>
                  </a:cubicBezTo>
                  <a:cubicBezTo>
                    <a:pt x="178204" y="156703"/>
                    <a:pt x="170928" y="179197"/>
                    <a:pt x="149103" y="197573"/>
                  </a:cubicBezTo>
                  <a:cubicBezTo>
                    <a:pt x="127277" y="215315"/>
                    <a:pt x="107349" y="220701"/>
                    <a:pt x="90901" y="220701"/>
                  </a:cubicBezTo>
                  <a:cubicBezTo>
                    <a:pt x="62433" y="220701"/>
                    <a:pt x="28903" y="204226"/>
                    <a:pt x="28903" y="154802"/>
                  </a:cubicBezTo>
                  <a:cubicBezTo>
                    <a:pt x="28903" y="136743"/>
                    <a:pt x="35546" y="85417"/>
                    <a:pt x="67177" y="48349"/>
                  </a:cubicBezTo>
                  <a:cubicBezTo>
                    <a:pt x="86473" y="25855"/>
                    <a:pt x="116206" y="10013"/>
                    <a:pt x="144358" y="10013"/>
                  </a:cubicBezTo>
                  <a:cubicBezTo>
                    <a:pt x="176622" y="10013"/>
                    <a:pt x="195285" y="34409"/>
                    <a:pt x="195285" y="71160"/>
                  </a:cubicBezTo>
                  <a:cubicBezTo>
                    <a:pt x="195285" y="83833"/>
                    <a:pt x="194336" y="84150"/>
                    <a:pt x="194336" y="87318"/>
                  </a:cubicBezTo>
                  <a:cubicBezTo>
                    <a:pt x="194336" y="90487"/>
                    <a:pt x="197815" y="90487"/>
                    <a:pt x="199080" y="90487"/>
                  </a:cubicBezTo>
                  <a:cubicBezTo>
                    <a:pt x="203192" y="90487"/>
                    <a:pt x="203192" y="89853"/>
                    <a:pt x="204774" y="84150"/>
                  </a:cubicBezTo>
                  <a:lnTo>
                    <a:pt x="224702" y="336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DA26D77E-ABD6-505D-6617-FCF609A16E2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670685" y="8522619"/>
              <a:ext cx="210348" cy="74136"/>
            </a:xfrm>
            <a:custGeom>
              <a:avLst/>
              <a:gdLst>
                <a:gd name="connsiteX0" fmla="*/ 199724 w 210348"/>
                <a:gd name="connsiteY0" fmla="*/ 12865 h 74136"/>
                <a:gd name="connsiteX1" fmla="*/ 210478 w 210348"/>
                <a:gd name="connsiteY1" fmla="*/ 6528 h 74136"/>
                <a:gd name="connsiteX2" fmla="*/ 200040 w 210348"/>
                <a:gd name="connsiteY2" fmla="*/ 192 h 74136"/>
                <a:gd name="connsiteX3" fmla="*/ 10568 w 210348"/>
                <a:gd name="connsiteY3" fmla="*/ 192 h 74136"/>
                <a:gd name="connsiteX4" fmla="*/ 130 w 210348"/>
                <a:gd name="connsiteY4" fmla="*/ 6528 h 74136"/>
                <a:gd name="connsiteX5" fmla="*/ 10884 w 210348"/>
                <a:gd name="connsiteY5" fmla="*/ 12865 h 74136"/>
                <a:gd name="connsiteX6" fmla="*/ 199724 w 210348"/>
                <a:gd name="connsiteY6" fmla="*/ 12865 h 74136"/>
                <a:gd name="connsiteX7" fmla="*/ 200040 w 210348"/>
                <a:gd name="connsiteY7" fmla="*/ 74329 h 74136"/>
                <a:gd name="connsiteX8" fmla="*/ 210478 w 210348"/>
                <a:gd name="connsiteY8" fmla="*/ 67992 h 74136"/>
                <a:gd name="connsiteX9" fmla="*/ 199724 w 210348"/>
                <a:gd name="connsiteY9" fmla="*/ 61656 h 74136"/>
                <a:gd name="connsiteX10" fmla="*/ 10884 w 210348"/>
                <a:gd name="connsiteY10" fmla="*/ 61656 h 74136"/>
                <a:gd name="connsiteX11" fmla="*/ 130 w 210348"/>
                <a:gd name="connsiteY11" fmla="*/ 67992 h 74136"/>
                <a:gd name="connsiteX12" fmla="*/ 10568 w 210348"/>
                <a:gd name="connsiteY12" fmla="*/ 74329 h 74136"/>
                <a:gd name="connsiteX13" fmla="*/ 200040 w 210348"/>
                <a:gd name="connsiteY13" fmla="*/ 74329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65"/>
                  </a:moveTo>
                  <a:cubicBezTo>
                    <a:pt x="204468" y="12865"/>
                    <a:pt x="210478" y="12865"/>
                    <a:pt x="210478" y="6528"/>
                  </a:cubicBezTo>
                  <a:cubicBezTo>
                    <a:pt x="210478" y="192"/>
                    <a:pt x="204468" y="192"/>
                    <a:pt x="200040" y="192"/>
                  </a:cubicBezTo>
                  <a:lnTo>
                    <a:pt x="10568" y="192"/>
                  </a:lnTo>
                  <a:cubicBezTo>
                    <a:pt x="6139" y="192"/>
                    <a:pt x="130" y="192"/>
                    <a:pt x="130" y="6528"/>
                  </a:cubicBezTo>
                  <a:cubicBezTo>
                    <a:pt x="130" y="12865"/>
                    <a:pt x="6139" y="12865"/>
                    <a:pt x="10884" y="12865"/>
                  </a:cubicBezTo>
                  <a:lnTo>
                    <a:pt x="199724" y="12865"/>
                  </a:lnTo>
                  <a:close/>
                  <a:moveTo>
                    <a:pt x="200040" y="74329"/>
                  </a:moveTo>
                  <a:cubicBezTo>
                    <a:pt x="204468" y="74329"/>
                    <a:pt x="210478" y="74329"/>
                    <a:pt x="210478" y="67992"/>
                  </a:cubicBezTo>
                  <a:cubicBezTo>
                    <a:pt x="210478" y="61656"/>
                    <a:pt x="204468" y="61656"/>
                    <a:pt x="199724" y="61656"/>
                  </a:cubicBezTo>
                  <a:lnTo>
                    <a:pt x="10884" y="61656"/>
                  </a:lnTo>
                  <a:cubicBezTo>
                    <a:pt x="6139" y="61656"/>
                    <a:pt x="130" y="61656"/>
                    <a:pt x="130" y="67992"/>
                  </a:cubicBezTo>
                  <a:cubicBezTo>
                    <a:pt x="130" y="74329"/>
                    <a:pt x="6139" y="74329"/>
                    <a:pt x="10568" y="74329"/>
                  </a:cubicBezTo>
                  <a:lnTo>
                    <a:pt x="200040" y="7432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AD52AA25-DC2F-F2E1-BFCF-EAFD55F8F071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052650" y="8179495"/>
              <a:ext cx="155626" cy="760060"/>
            </a:xfrm>
            <a:custGeom>
              <a:avLst/>
              <a:gdLst>
                <a:gd name="connsiteX0" fmla="*/ 155766 w 155626"/>
                <a:gd name="connsiteY0" fmla="*/ 757070 h 760060"/>
                <a:gd name="connsiteX1" fmla="*/ 154501 w 155626"/>
                <a:gd name="connsiteY1" fmla="*/ 754219 h 760060"/>
                <a:gd name="connsiteX2" fmla="*/ 100412 w 155626"/>
                <a:gd name="connsiteY2" fmla="*/ 687052 h 760060"/>
                <a:gd name="connsiteX3" fmla="*/ 26394 w 155626"/>
                <a:gd name="connsiteY3" fmla="*/ 380367 h 760060"/>
                <a:gd name="connsiteX4" fmla="*/ 89973 w 155626"/>
                <a:gd name="connsiteY4" fmla="*/ 90789 h 760060"/>
                <a:gd name="connsiteX5" fmla="*/ 154818 w 155626"/>
                <a:gd name="connsiteY5" fmla="*/ 5881 h 760060"/>
                <a:gd name="connsiteX6" fmla="*/ 155766 w 155626"/>
                <a:gd name="connsiteY6" fmla="*/ 3346 h 760060"/>
                <a:gd name="connsiteX7" fmla="*/ 149124 w 155626"/>
                <a:gd name="connsiteY7" fmla="*/ 178 h 760060"/>
                <a:gd name="connsiteX8" fmla="*/ 139318 w 155626"/>
                <a:gd name="connsiteY8" fmla="*/ 4930 h 760060"/>
                <a:gd name="connsiteX9" fmla="*/ 140 w 155626"/>
                <a:gd name="connsiteY9" fmla="*/ 380050 h 760060"/>
                <a:gd name="connsiteX10" fmla="*/ 108952 w 155626"/>
                <a:gd name="connsiteY10" fmla="*/ 724754 h 760060"/>
                <a:gd name="connsiteX11" fmla="*/ 140267 w 155626"/>
                <a:gd name="connsiteY11" fmla="*/ 756437 h 760060"/>
                <a:gd name="connsiteX12" fmla="*/ 149124 w 155626"/>
                <a:gd name="connsiteY12" fmla="*/ 760239 h 760060"/>
                <a:gd name="connsiteX13" fmla="*/ 155766 w 155626"/>
                <a:gd name="connsiteY13" fmla="*/ 757070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66" y="757070"/>
                  </a:moveTo>
                  <a:cubicBezTo>
                    <a:pt x="155766" y="755803"/>
                    <a:pt x="155134" y="755169"/>
                    <a:pt x="154501" y="754219"/>
                  </a:cubicBezTo>
                  <a:cubicBezTo>
                    <a:pt x="142798" y="742497"/>
                    <a:pt x="121605" y="721269"/>
                    <a:pt x="100412" y="687052"/>
                  </a:cubicBezTo>
                  <a:cubicBezTo>
                    <a:pt x="49485" y="605312"/>
                    <a:pt x="26394" y="502344"/>
                    <a:pt x="26394" y="380367"/>
                  </a:cubicBezTo>
                  <a:cubicBezTo>
                    <a:pt x="26394" y="295141"/>
                    <a:pt x="37781" y="185203"/>
                    <a:pt x="89973" y="90789"/>
                  </a:cubicBezTo>
                  <a:cubicBezTo>
                    <a:pt x="114962" y="45800"/>
                    <a:pt x="140900" y="19821"/>
                    <a:pt x="154818" y="5881"/>
                  </a:cubicBezTo>
                  <a:cubicBezTo>
                    <a:pt x="155766" y="4930"/>
                    <a:pt x="155766" y="4296"/>
                    <a:pt x="155766" y="3346"/>
                  </a:cubicBezTo>
                  <a:cubicBezTo>
                    <a:pt x="155766" y="178"/>
                    <a:pt x="153552" y="178"/>
                    <a:pt x="149124" y="178"/>
                  </a:cubicBezTo>
                  <a:cubicBezTo>
                    <a:pt x="144695" y="178"/>
                    <a:pt x="144063" y="178"/>
                    <a:pt x="139318" y="4930"/>
                  </a:cubicBezTo>
                  <a:cubicBezTo>
                    <a:pt x="33353" y="101561"/>
                    <a:pt x="140" y="246667"/>
                    <a:pt x="140" y="380050"/>
                  </a:cubicBezTo>
                  <a:cubicBezTo>
                    <a:pt x="140" y="504562"/>
                    <a:pt x="28608" y="630024"/>
                    <a:pt x="108952" y="724754"/>
                  </a:cubicBezTo>
                  <a:cubicBezTo>
                    <a:pt x="115278" y="732041"/>
                    <a:pt x="127298" y="745031"/>
                    <a:pt x="140267" y="756437"/>
                  </a:cubicBezTo>
                  <a:cubicBezTo>
                    <a:pt x="144063" y="760239"/>
                    <a:pt x="144695" y="760239"/>
                    <a:pt x="149124" y="760239"/>
                  </a:cubicBezTo>
                  <a:cubicBezTo>
                    <a:pt x="153552" y="760239"/>
                    <a:pt x="155766" y="760239"/>
                    <a:pt x="155766" y="75707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EAF79563-BBAB-0D49-2AC5-ED97706611CC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232036" y="8234625"/>
              <a:ext cx="133168" cy="217974"/>
            </a:xfrm>
            <a:custGeom>
              <a:avLst/>
              <a:gdLst>
                <a:gd name="connsiteX0" fmla="*/ 133316 w 133168"/>
                <a:gd name="connsiteY0" fmla="*/ 109807 h 217974"/>
                <a:gd name="connsiteX1" fmla="*/ 120663 w 133168"/>
                <a:gd name="connsiteY1" fmla="*/ 35670 h 217974"/>
                <a:gd name="connsiteX2" fmla="*/ 66890 w 133168"/>
                <a:gd name="connsiteY2" fmla="*/ 186 h 217974"/>
                <a:gd name="connsiteX3" fmla="*/ 11851 w 133168"/>
                <a:gd name="connsiteY3" fmla="*/ 37888 h 217974"/>
                <a:gd name="connsiteX4" fmla="*/ 147 w 133168"/>
                <a:gd name="connsiteY4" fmla="*/ 109807 h 217974"/>
                <a:gd name="connsiteX5" fmla="*/ 14382 w 133168"/>
                <a:gd name="connsiteY5" fmla="*/ 186161 h 217974"/>
                <a:gd name="connsiteX6" fmla="*/ 66573 w 133168"/>
                <a:gd name="connsiteY6" fmla="*/ 218161 h 217974"/>
                <a:gd name="connsiteX7" fmla="*/ 121612 w 133168"/>
                <a:gd name="connsiteY7" fmla="*/ 181409 h 217974"/>
                <a:gd name="connsiteX8" fmla="*/ 133316 w 133168"/>
                <a:gd name="connsiteY8" fmla="*/ 109807 h 217974"/>
                <a:gd name="connsiteX9" fmla="*/ 66573 w 133168"/>
                <a:gd name="connsiteY9" fmla="*/ 211191 h 217974"/>
                <a:gd name="connsiteX10" fmla="*/ 29881 w 133168"/>
                <a:gd name="connsiteY10" fmla="*/ 172855 h 217974"/>
                <a:gd name="connsiteX11" fmla="*/ 26401 w 133168"/>
                <a:gd name="connsiteY11" fmla="*/ 106005 h 217974"/>
                <a:gd name="connsiteX12" fmla="*/ 28932 w 133168"/>
                <a:gd name="connsiteY12" fmla="*/ 47709 h 217974"/>
                <a:gd name="connsiteX13" fmla="*/ 66573 w 133168"/>
                <a:gd name="connsiteY13" fmla="*/ 7156 h 217974"/>
                <a:gd name="connsiteX14" fmla="*/ 103898 w 133168"/>
                <a:gd name="connsiteY14" fmla="*/ 44224 h 217974"/>
                <a:gd name="connsiteX15" fmla="*/ 107061 w 133168"/>
                <a:gd name="connsiteY15" fmla="*/ 106005 h 217974"/>
                <a:gd name="connsiteX16" fmla="*/ 103582 w 133168"/>
                <a:gd name="connsiteY16" fmla="*/ 171588 h 217974"/>
                <a:gd name="connsiteX17" fmla="*/ 66573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07"/>
                  </a:moveTo>
                  <a:cubicBezTo>
                    <a:pt x="133316" y="84461"/>
                    <a:pt x="131734" y="59115"/>
                    <a:pt x="120663" y="35670"/>
                  </a:cubicBezTo>
                  <a:cubicBezTo>
                    <a:pt x="106113" y="5255"/>
                    <a:pt x="80175" y="186"/>
                    <a:pt x="66890" y="186"/>
                  </a:cubicBezTo>
                  <a:cubicBezTo>
                    <a:pt x="47911" y="186"/>
                    <a:pt x="24820" y="8423"/>
                    <a:pt x="11851" y="37888"/>
                  </a:cubicBezTo>
                  <a:cubicBezTo>
                    <a:pt x="1729" y="59749"/>
                    <a:pt x="147" y="84461"/>
                    <a:pt x="147" y="109807"/>
                  </a:cubicBezTo>
                  <a:cubicBezTo>
                    <a:pt x="147" y="133569"/>
                    <a:pt x="1413" y="162083"/>
                    <a:pt x="14382" y="186161"/>
                  </a:cubicBezTo>
                  <a:cubicBezTo>
                    <a:pt x="27983" y="211824"/>
                    <a:pt x="51074" y="218161"/>
                    <a:pt x="66573" y="218161"/>
                  </a:cubicBezTo>
                  <a:cubicBezTo>
                    <a:pt x="83654" y="218161"/>
                    <a:pt x="107694" y="211507"/>
                    <a:pt x="121612" y="181409"/>
                  </a:cubicBezTo>
                  <a:cubicBezTo>
                    <a:pt x="131734" y="159548"/>
                    <a:pt x="133316" y="134836"/>
                    <a:pt x="133316" y="109807"/>
                  </a:cubicBezTo>
                  <a:close/>
                  <a:moveTo>
                    <a:pt x="66573" y="211191"/>
                  </a:moveTo>
                  <a:cubicBezTo>
                    <a:pt x="54237" y="211191"/>
                    <a:pt x="35575" y="203270"/>
                    <a:pt x="29881" y="172855"/>
                  </a:cubicBezTo>
                  <a:cubicBezTo>
                    <a:pt x="26401" y="153845"/>
                    <a:pt x="26401" y="124698"/>
                    <a:pt x="26401" y="106005"/>
                  </a:cubicBezTo>
                  <a:cubicBezTo>
                    <a:pt x="26401" y="85728"/>
                    <a:pt x="26401" y="64818"/>
                    <a:pt x="28932" y="47709"/>
                  </a:cubicBezTo>
                  <a:cubicBezTo>
                    <a:pt x="34942" y="10007"/>
                    <a:pt x="58665" y="7156"/>
                    <a:pt x="66573" y="7156"/>
                  </a:cubicBezTo>
                  <a:cubicBezTo>
                    <a:pt x="77012" y="7156"/>
                    <a:pt x="97888" y="12859"/>
                    <a:pt x="103898" y="44224"/>
                  </a:cubicBezTo>
                  <a:cubicBezTo>
                    <a:pt x="107061" y="61966"/>
                    <a:pt x="107061" y="86045"/>
                    <a:pt x="107061" y="106005"/>
                  </a:cubicBezTo>
                  <a:cubicBezTo>
                    <a:pt x="107061" y="129767"/>
                    <a:pt x="107061" y="151311"/>
                    <a:pt x="103582" y="171588"/>
                  </a:cubicBezTo>
                  <a:cubicBezTo>
                    <a:pt x="98837" y="201686"/>
                    <a:pt x="80807" y="211191"/>
                    <a:pt x="66573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47A0F84E-E958-5B0A-15F6-D32B9D772E85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405060" y="8412046"/>
              <a:ext cx="33529" cy="33583"/>
            </a:xfrm>
            <a:custGeom>
              <a:avLst/>
              <a:gdLst>
                <a:gd name="connsiteX0" fmla="*/ 33682 w 33529"/>
                <a:gd name="connsiteY0" fmla="*/ 16977 h 33583"/>
                <a:gd name="connsiteX1" fmla="*/ 16917 w 33529"/>
                <a:gd name="connsiteY1" fmla="*/ 186 h 33583"/>
                <a:gd name="connsiteX2" fmla="*/ 152 w 33529"/>
                <a:gd name="connsiteY2" fmla="*/ 16977 h 33583"/>
                <a:gd name="connsiteX3" fmla="*/ 16917 w 33529"/>
                <a:gd name="connsiteY3" fmla="*/ 33769 h 33583"/>
                <a:gd name="connsiteX4" fmla="*/ 33682 w 33529"/>
                <a:gd name="connsiteY4" fmla="*/ 16977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682" y="16977"/>
                  </a:moveTo>
                  <a:cubicBezTo>
                    <a:pt x="33682" y="7790"/>
                    <a:pt x="26090" y="186"/>
                    <a:pt x="16917" y="186"/>
                  </a:cubicBezTo>
                  <a:cubicBezTo>
                    <a:pt x="7744" y="186"/>
                    <a:pt x="152" y="7790"/>
                    <a:pt x="152" y="16977"/>
                  </a:cubicBezTo>
                  <a:cubicBezTo>
                    <a:pt x="152" y="26165"/>
                    <a:pt x="7744" y="33769"/>
                    <a:pt x="16917" y="33769"/>
                  </a:cubicBezTo>
                  <a:cubicBezTo>
                    <a:pt x="26090" y="33769"/>
                    <a:pt x="33682" y="26165"/>
                    <a:pt x="33682" y="1697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BA948822-0E7B-CC82-C4D4-3C1491CF0A4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483436" y="8231457"/>
              <a:ext cx="135698" cy="221143"/>
            </a:xfrm>
            <a:custGeom>
              <a:avLst/>
              <a:gdLst>
                <a:gd name="connsiteX0" fmla="*/ 133007 w 135698"/>
                <a:gd name="connsiteY0" fmla="*/ 21413 h 221143"/>
                <a:gd name="connsiteX1" fmla="*/ 135854 w 135698"/>
                <a:gd name="connsiteY1" fmla="*/ 10324 h 221143"/>
                <a:gd name="connsiteX2" fmla="*/ 58990 w 135698"/>
                <a:gd name="connsiteY2" fmla="*/ 10324 h 221143"/>
                <a:gd name="connsiteX3" fmla="*/ 18501 w 135698"/>
                <a:gd name="connsiteY3" fmla="*/ 186 h 221143"/>
                <a:gd name="connsiteX4" fmla="*/ 10593 w 135698"/>
                <a:gd name="connsiteY4" fmla="*/ 186 h 221143"/>
                <a:gd name="connsiteX5" fmla="*/ 155 w 135698"/>
                <a:gd name="connsiteY5" fmla="*/ 65451 h 221143"/>
                <a:gd name="connsiteX6" fmla="*/ 8063 w 135698"/>
                <a:gd name="connsiteY6" fmla="*/ 65451 h 221143"/>
                <a:gd name="connsiteX7" fmla="*/ 15971 w 135698"/>
                <a:gd name="connsiteY7" fmla="*/ 36620 h 221143"/>
                <a:gd name="connsiteX8" fmla="*/ 46970 w 135698"/>
                <a:gd name="connsiteY8" fmla="*/ 34720 h 221143"/>
                <a:gd name="connsiteX9" fmla="*/ 112447 w 135698"/>
                <a:gd name="connsiteY9" fmla="*/ 34720 h 221143"/>
                <a:gd name="connsiteX10" fmla="*/ 77019 w 135698"/>
                <a:gd name="connsiteY10" fmla="*/ 84778 h 221143"/>
                <a:gd name="connsiteX11" fmla="*/ 38113 w 135698"/>
                <a:gd name="connsiteY11" fmla="*/ 203904 h 221143"/>
                <a:gd name="connsiteX12" fmla="*/ 52663 w 135698"/>
                <a:gd name="connsiteY12" fmla="*/ 221329 h 221143"/>
                <a:gd name="connsiteX13" fmla="*/ 67214 w 135698"/>
                <a:gd name="connsiteY13" fmla="*/ 203904 h 221143"/>
                <a:gd name="connsiteX14" fmla="*/ 67214 w 135698"/>
                <a:gd name="connsiteY14" fmla="*/ 187746 h 221143"/>
                <a:gd name="connsiteX15" fmla="*/ 70693 w 135698"/>
                <a:gd name="connsiteY15" fmla="*/ 135786 h 221143"/>
                <a:gd name="connsiteX16" fmla="*/ 90305 w 135698"/>
                <a:gd name="connsiteY16" fmla="*/ 81610 h 221143"/>
                <a:gd name="connsiteX17" fmla="*/ 133007 w 135698"/>
                <a:gd name="connsiteY17" fmla="*/ 21413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007" y="21413"/>
                  </a:moveTo>
                  <a:cubicBezTo>
                    <a:pt x="135854" y="17611"/>
                    <a:pt x="135854" y="16977"/>
                    <a:pt x="135854" y="10324"/>
                  </a:cubicBezTo>
                  <a:lnTo>
                    <a:pt x="58990" y="10324"/>
                  </a:lnTo>
                  <a:cubicBezTo>
                    <a:pt x="20399" y="10324"/>
                    <a:pt x="19767" y="6205"/>
                    <a:pt x="18501" y="186"/>
                  </a:cubicBezTo>
                  <a:lnTo>
                    <a:pt x="10593" y="186"/>
                  </a:lnTo>
                  <a:lnTo>
                    <a:pt x="155" y="65451"/>
                  </a:lnTo>
                  <a:lnTo>
                    <a:pt x="8063" y="65451"/>
                  </a:lnTo>
                  <a:cubicBezTo>
                    <a:pt x="9012" y="60382"/>
                    <a:pt x="11859" y="40422"/>
                    <a:pt x="15971" y="36620"/>
                  </a:cubicBezTo>
                  <a:cubicBezTo>
                    <a:pt x="18185" y="34720"/>
                    <a:pt x="42857" y="34720"/>
                    <a:pt x="46970" y="34720"/>
                  </a:cubicBezTo>
                  <a:lnTo>
                    <a:pt x="112447" y="34720"/>
                  </a:lnTo>
                  <a:cubicBezTo>
                    <a:pt x="108967" y="39789"/>
                    <a:pt x="83978" y="74323"/>
                    <a:pt x="77019" y="84778"/>
                  </a:cubicBezTo>
                  <a:cubicBezTo>
                    <a:pt x="48551" y="127549"/>
                    <a:pt x="38113" y="171588"/>
                    <a:pt x="38113" y="203904"/>
                  </a:cubicBezTo>
                  <a:cubicBezTo>
                    <a:pt x="38113" y="207072"/>
                    <a:pt x="38113" y="221329"/>
                    <a:pt x="52663" y="221329"/>
                  </a:cubicBezTo>
                  <a:cubicBezTo>
                    <a:pt x="67214" y="221329"/>
                    <a:pt x="67214" y="207072"/>
                    <a:pt x="67214" y="203904"/>
                  </a:cubicBezTo>
                  <a:lnTo>
                    <a:pt x="67214" y="187746"/>
                  </a:lnTo>
                  <a:cubicBezTo>
                    <a:pt x="67214" y="170320"/>
                    <a:pt x="68163" y="152895"/>
                    <a:pt x="70693" y="135786"/>
                  </a:cubicBezTo>
                  <a:cubicBezTo>
                    <a:pt x="71958" y="128499"/>
                    <a:pt x="76387" y="101253"/>
                    <a:pt x="90305" y="81610"/>
                  </a:cubicBezTo>
                  <a:lnTo>
                    <a:pt x="133007" y="2141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E7DBC019-E241-72B1-CA8A-333761D67C84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637165" y="8234625"/>
              <a:ext cx="131270" cy="217974"/>
            </a:xfrm>
            <a:custGeom>
              <a:avLst/>
              <a:gdLst>
                <a:gd name="connsiteX0" fmla="*/ 28628 w 131270"/>
                <a:gd name="connsiteY0" fmla="*/ 107272 h 217974"/>
                <a:gd name="connsiteX1" fmla="*/ 28628 w 131270"/>
                <a:gd name="connsiteY1" fmla="*/ 99668 h 217974"/>
                <a:gd name="connsiteX2" fmla="*/ 83983 w 131270"/>
                <a:gd name="connsiteY2" fmla="*/ 8106 h 217974"/>
                <a:gd name="connsiteX3" fmla="*/ 111819 w 131270"/>
                <a:gd name="connsiteY3" fmla="*/ 20779 h 217974"/>
                <a:gd name="connsiteX4" fmla="*/ 94422 w 131270"/>
                <a:gd name="connsiteY4" fmla="*/ 35036 h 217974"/>
                <a:gd name="connsiteX5" fmla="*/ 108972 w 131270"/>
                <a:gd name="connsiteY5" fmla="*/ 49610 h 217974"/>
                <a:gd name="connsiteX6" fmla="*/ 123523 w 131270"/>
                <a:gd name="connsiteY6" fmla="*/ 34403 h 217974"/>
                <a:gd name="connsiteX7" fmla="*/ 83351 w 131270"/>
                <a:gd name="connsiteY7" fmla="*/ 186 h 217974"/>
                <a:gd name="connsiteX8" fmla="*/ 160 w 131270"/>
                <a:gd name="connsiteY8" fmla="*/ 111074 h 217974"/>
                <a:gd name="connsiteX9" fmla="*/ 66270 w 131270"/>
                <a:gd name="connsiteY9" fmla="*/ 218161 h 217974"/>
                <a:gd name="connsiteX10" fmla="*/ 131430 w 131270"/>
                <a:gd name="connsiteY10" fmla="*/ 146558 h 217974"/>
                <a:gd name="connsiteX11" fmla="*/ 68168 w 131270"/>
                <a:gd name="connsiteY11" fmla="*/ 75907 h 217974"/>
                <a:gd name="connsiteX12" fmla="*/ 28628 w 131270"/>
                <a:gd name="connsiteY12" fmla="*/ 107272 h 217974"/>
                <a:gd name="connsiteX13" fmla="*/ 66270 w 131270"/>
                <a:gd name="connsiteY13" fmla="*/ 209290 h 217974"/>
                <a:gd name="connsiteX14" fmla="*/ 34955 w 131270"/>
                <a:gd name="connsiteY14" fmla="*/ 185528 h 217974"/>
                <a:gd name="connsiteX15" fmla="*/ 29261 w 131270"/>
                <a:gd name="connsiteY15" fmla="*/ 139588 h 217974"/>
                <a:gd name="connsiteX16" fmla="*/ 67851 w 131270"/>
                <a:gd name="connsiteY16" fmla="*/ 83194 h 217974"/>
                <a:gd name="connsiteX17" fmla="*/ 97268 w 131270"/>
                <a:gd name="connsiteY17" fmla="*/ 102837 h 217974"/>
                <a:gd name="connsiteX18" fmla="*/ 102962 w 131270"/>
                <a:gd name="connsiteY18" fmla="*/ 146242 h 217974"/>
                <a:gd name="connsiteX19" fmla="*/ 97585 w 131270"/>
                <a:gd name="connsiteY19" fmla="*/ 188696 h 217974"/>
                <a:gd name="connsiteX20" fmla="*/ 66270 w 131270"/>
                <a:gd name="connsiteY20" fmla="*/ 20929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28" y="107272"/>
                  </a:moveTo>
                  <a:lnTo>
                    <a:pt x="28628" y="99668"/>
                  </a:lnTo>
                  <a:cubicBezTo>
                    <a:pt x="28628" y="19512"/>
                    <a:pt x="67851" y="8106"/>
                    <a:pt x="83983" y="8106"/>
                  </a:cubicBezTo>
                  <a:cubicBezTo>
                    <a:pt x="91575" y="8106"/>
                    <a:pt x="104860" y="10007"/>
                    <a:pt x="111819" y="20779"/>
                  </a:cubicBezTo>
                  <a:cubicBezTo>
                    <a:pt x="107074" y="20779"/>
                    <a:pt x="94422" y="20779"/>
                    <a:pt x="94422" y="35036"/>
                  </a:cubicBezTo>
                  <a:cubicBezTo>
                    <a:pt x="94422" y="44858"/>
                    <a:pt x="102013" y="49610"/>
                    <a:pt x="108972" y="49610"/>
                  </a:cubicBezTo>
                  <a:cubicBezTo>
                    <a:pt x="114033" y="49610"/>
                    <a:pt x="123523" y="46759"/>
                    <a:pt x="123523" y="34403"/>
                  </a:cubicBezTo>
                  <a:cubicBezTo>
                    <a:pt x="123523" y="15393"/>
                    <a:pt x="109605" y="186"/>
                    <a:pt x="83351" y="186"/>
                  </a:cubicBezTo>
                  <a:cubicBezTo>
                    <a:pt x="42862" y="186"/>
                    <a:pt x="160" y="41056"/>
                    <a:pt x="160" y="111074"/>
                  </a:cubicBezTo>
                  <a:cubicBezTo>
                    <a:pt x="160" y="195666"/>
                    <a:pt x="36853" y="218161"/>
                    <a:pt x="66270" y="218161"/>
                  </a:cubicBezTo>
                  <a:cubicBezTo>
                    <a:pt x="101381" y="218161"/>
                    <a:pt x="131430" y="188379"/>
                    <a:pt x="131430" y="146558"/>
                  </a:cubicBezTo>
                  <a:cubicBezTo>
                    <a:pt x="131430" y="106322"/>
                    <a:pt x="103278" y="75907"/>
                    <a:pt x="68168" y="75907"/>
                  </a:cubicBezTo>
                  <a:cubicBezTo>
                    <a:pt x="46658" y="75907"/>
                    <a:pt x="34955" y="92065"/>
                    <a:pt x="28628" y="107272"/>
                  </a:cubicBezTo>
                  <a:close/>
                  <a:moveTo>
                    <a:pt x="66270" y="209290"/>
                  </a:moveTo>
                  <a:cubicBezTo>
                    <a:pt x="46342" y="209290"/>
                    <a:pt x="36853" y="190280"/>
                    <a:pt x="34955" y="185528"/>
                  </a:cubicBezTo>
                  <a:cubicBezTo>
                    <a:pt x="29261" y="170637"/>
                    <a:pt x="29261" y="145291"/>
                    <a:pt x="29261" y="139588"/>
                  </a:cubicBezTo>
                  <a:cubicBezTo>
                    <a:pt x="29261" y="114876"/>
                    <a:pt x="39383" y="83194"/>
                    <a:pt x="67851" y="83194"/>
                  </a:cubicBezTo>
                  <a:cubicBezTo>
                    <a:pt x="72912" y="83194"/>
                    <a:pt x="87463" y="83194"/>
                    <a:pt x="97268" y="102837"/>
                  </a:cubicBezTo>
                  <a:cubicBezTo>
                    <a:pt x="102962" y="114559"/>
                    <a:pt x="102962" y="130717"/>
                    <a:pt x="102962" y="146242"/>
                  </a:cubicBezTo>
                  <a:cubicBezTo>
                    <a:pt x="102962" y="161449"/>
                    <a:pt x="102962" y="177290"/>
                    <a:pt x="97585" y="188696"/>
                  </a:cubicBezTo>
                  <a:cubicBezTo>
                    <a:pt x="88095" y="207705"/>
                    <a:pt x="73545" y="209290"/>
                    <a:pt x="66270" y="209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3E2D1A51-F367-E172-1827-790377A03D6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795323" y="8234625"/>
              <a:ext cx="131270" cy="217974"/>
            </a:xfrm>
            <a:custGeom>
              <a:avLst/>
              <a:gdLst>
                <a:gd name="connsiteX0" fmla="*/ 28633 w 131270"/>
                <a:gd name="connsiteY0" fmla="*/ 107272 h 217974"/>
                <a:gd name="connsiteX1" fmla="*/ 28633 w 131270"/>
                <a:gd name="connsiteY1" fmla="*/ 99668 h 217974"/>
                <a:gd name="connsiteX2" fmla="*/ 83988 w 131270"/>
                <a:gd name="connsiteY2" fmla="*/ 8106 h 217974"/>
                <a:gd name="connsiteX3" fmla="*/ 111824 w 131270"/>
                <a:gd name="connsiteY3" fmla="*/ 20779 h 217974"/>
                <a:gd name="connsiteX4" fmla="*/ 94427 w 131270"/>
                <a:gd name="connsiteY4" fmla="*/ 35036 h 217974"/>
                <a:gd name="connsiteX5" fmla="*/ 108977 w 131270"/>
                <a:gd name="connsiteY5" fmla="*/ 49610 h 217974"/>
                <a:gd name="connsiteX6" fmla="*/ 123528 w 131270"/>
                <a:gd name="connsiteY6" fmla="*/ 34403 h 217974"/>
                <a:gd name="connsiteX7" fmla="*/ 83356 w 131270"/>
                <a:gd name="connsiteY7" fmla="*/ 186 h 217974"/>
                <a:gd name="connsiteX8" fmla="*/ 165 w 131270"/>
                <a:gd name="connsiteY8" fmla="*/ 111074 h 217974"/>
                <a:gd name="connsiteX9" fmla="*/ 66275 w 131270"/>
                <a:gd name="connsiteY9" fmla="*/ 218161 h 217974"/>
                <a:gd name="connsiteX10" fmla="*/ 131435 w 131270"/>
                <a:gd name="connsiteY10" fmla="*/ 146558 h 217974"/>
                <a:gd name="connsiteX11" fmla="*/ 68173 w 131270"/>
                <a:gd name="connsiteY11" fmla="*/ 75907 h 217974"/>
                <a:gd name="connsiteX12" fmla="*/ 28633 w 131270"/>
                <a:gd name="connsiteY12" fmla="*/ 107272 h 217974"/>
                <a:gd name="connsiteX13" fmla="*/ 66275 w 131270"/>
                <a:gd name="connsiteY13" fmla="*/ 209290 h 217974"/>
                <a:gd name="connsiteX14" fmla="*/ 34960 w 131270"/>
                <a:gd name="connsiteY14" fmla="*/ 185528 h 217974"/>
                <a:gd name="connsiteX15" fmla="*/ 29266 w 131270"/>
                <a:gd name="connsiteY15" fmla="*/ 139588 h 217974"/>
                <a:gd name="connsiteX16" fmla="*/ 67856 w 131270"/>
                <a:gd name="connsiteY16" fmla="*/ 83194 h 217974"/>
                <a:gd name="connsiteX17" fmla="*/ 97273 w 131270"/>
                <a:gd name="connsiteY17" fmla="*/ 102837 h 217974"/>
                <a:gd name="connsiteX18" fmla="*/ 102967 w 131270"/>
                <a:gd name="connsiteY18" fmla="*/ 146242 h 217974"/>
                <a:gd name="connsiteX19" fmla="*/ 97590 w 131270"/>
                <a:gd name="connsiteY19" fmla="*/ 188696 h 217974"/>
                <a:gd name="connsiteX20" fmla="*/ 66275 w 131270"/>
                <a:gd name="connsiteY20" fmla="*/ 20929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33" y="107272"/>
                  </a:moveTo>
                  <a:lnTo>
                    <a:pt x="28633" y="99668"/>
                  </a:lnTo>
                  <a:cubicBezTo>
                    <a:pt x="28633" y="19512"/>
                    <a:pt x="67856" y="8106"/>
                    <a:pt x="83988" y="8106"/>
                  </a:cubicBezTo>
                  <a:cubicBezTo>
                    <a:pt x="91580" y="8106"/>
                    <a:pt x="104865" y="10007"/>
                    <a:pt x="111824" y="20779"/>
                  </a:cubicBezTo>
                  <a:cubicBezTo>
                    <a:pt x="107079" y="20779"/>
                    <a:pt x="94427" y="20779"/>
                    <a:pt x="94427" y="35036"/>
                  </a:cubicBezTo>
                  <a:cubicBezTo>
                    <a:pt x="94427" y="44858"/>
                    <a:pt x="102018" y="49610"/>
                    <a:pt x="108977" y="49610"/>
                  </a:cubicBezTo>
                  <a:cubicBezTo>
                    <a:pt x="114038" y="49610"/>
                    <a:pt x="123528" y="46759"/>
                    <a:pt x="123528" y="34403"/>
                  </a:cubicBezTo>
                  <a:cubicBezTo>
                    <a:pt x="123528" y="15393"/>
                    <a:pt x="109610" y="186"/>
                    <a:pt x="83356" y="186"/>
                  </a:cubicBezTo>
                  <a:cubicBezTo>
                    <a:pt x="42867" y="186"/>
                    <a:pt x="165" y="41056"/>
                    <a:pt x="165" y="111074"/>
                  </a:cubicBezTo>
                  <a:cubicBezTo>
                    <a:pt x="165" y="195666"/>
                    <a:pt x="36858" y="218161"/>
                    <a:pt x="66275" y="218161"/>
                  </a:cubicBezTo>
                  <a:cubicBezTo>
                    <a:pt x="101386" y="218161"/>
                    <a:pt x="131435" y="188379"/>
                    <a:pt x="131435" y="146558"/>
                  </a:cubicBezTo>
                  <a:cubicBezTo>
                    <a:pt x="131435" y="106322"/>
                    <a:pt x="103283" y="75907"/>
                    <a:pt x="68173" y="75907"/>
                  </a:cubicBezTo>
                  <a:cubicBezTo>
                    <a:pt x="46663" y="75907"/>
                    <a:pt x="34960" y="92065"/>
                    <a:pt x="28633" y="107272"/>
                  </a:cubicBezTo>
                  <a:close/>
                  <a:moveTo>
                    <a:pt x="66275" y="209290"/>
                  </a:moveTo>
                  <a:cubicBezTo>
                    <a:pt x="46347" y="209290"/>
                    <a:pt x="36858" y="190280"/>
                    <a:pt x="34960" y="185528"/>
                  </a:cubicBezTo>
                  <a:cubicBezTo>
                    <a:pt x="29266" y="170637"/>
                    <a:pt x="29266" y="145291"/>
                    <a:pt x="29266" y="139588"/>
                  </a:cubicBezTo>
                  <a:cubicBezTo>
                    <a:pt x="29266" y="114876"/>
                    <a:pt x="39388" y="83194"/>
                    <a:pt x="67856" y="83194"/>
                  </a:cubicBezTo>
                  <a:cubicBezTo>
                    <a:pt x="72917" y="83194"/>
                    <a:pt x="87468" y="83194"/>
                    <a:pt x="97273" y="102837"/>
                  </a:cubicBezTo>
                  <a:cubicBezTo>
                    <a:pt x="102967" y="114559"/>
                    <a:pt x="102967" y="130717"/>
                    <a:pt x="102967" y="146242"/>
                  </a:cubicBezTo>
                  <a:cubicBezTo>
                    <a:pt x="102967" y="161449"/>
                    <a:pt x="102967" y="177290"/>
                    <a:pt x="97590" y="188696"/>
                  </a:cubicBezTo>
                  <a:cubicBezTo>
                    <a:pt x="88100" y="207705"/>
                    <a:pt x="73550" y="209290"/>
                    <a:pt x="66275" y="209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73004A57-B6AD-0292-2E3C-066F7ECF2A6A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956011" y="8234625"/>
              <a:ext cx="126209" cy="217974"/>
            </a:xfrm>
            <a:custGeom>
              <a:avLst/>
              <a:gdLst>
                <a:gd name="connsiteX0" fmla="*/ 126379 w 126209"/>
                <a:gd name="connsiteY0" fmla="*/ 147509 h 217974"/>
                <a:gd name="connsiteX1" fmla="*/ 66280 w 126209"/>
                <a:gd name="connsiteY1" fmla="*/ 78124 h 217974"/>
                <a:gd name="connsiteX2" fmla="*/ 26108 w 126209"/>
                <a:gd name="connsiteY2" fmla="*/ 94282 h 217974"/>
                <a:gd name="connsiteX3" fmla="*/ 26108 w 126209"/>
                <a:gd name="connsiteY3" fmla="*/ 32502 h 217974"/>
                <a:gd name="connsiteX4" fmla="*/ 52994 w 126209"/>
                <a:gd name="connsiteY4" fmla="*/ 36620 h 217974"/>
                <a:gd name="connsiteX5" fmla="*/ 114043 w 126209"/>
                <a:gd name="connsiteY5" fmla="*/ 3671 h 217974"/>
                <a:gd name="connsiteX6" fmla="*/ 110880 w 126209"/>
                <a:gd name="connsiteY6" fmla="*/ 186 h 217974"/>
                <a:gd name="connsiteX7" fmla="*/ 108349 w 126209"/>
                <a:gd name="connsiteY7" fmla="*/ 1136 h 217974"/>
                <a:gd name="connsiteX8" fmla="*/ 65331 w 126209"/>
                <a:gd name="connsiteY8" fmla="*/ 10324 h 217974"/>
                <a:gd name="connsiteX9" fmla="*/ 23261 w 126209"/>
                <a:gd name="connsiteY9" fmla="*/ 1453 h 217974"/>
                <a:gd name="connsiteX10" fmla="*/ 19465 w 126209"/>
                <a:gd name="connsiteY10" fmla="*/ 503 h 217974"/>
                <a:gd name="connsiteX11" fmla="*/ 16302 w 126209"/>
                <a:gd name="connsiteY11" fmla="*/ 8106 h 217974"/>
                <a:gd name="connsiteX12" fmla="*/ 16302 w 126209"/>
                <a:gd name="connsiteY12" fmla="*/ 101886 h 217974"/>
                <a:gd name="connsiteX13" fmla="*/ 20730 w 126209"/>
                <a:gd name="connsiteY13" fmla="*/ 110124 h 217974"/>
                <a:gd name="connsiteX14" fmla="*/ 24843 w 126209"/>
                <a:gd name="connsiteY14" fmla="*/ 107272 h 217974"/>
                <a:gd name="connsiteX15" fmla="*/ 65647 w 126209"/>
                <a:gd name="connsiteY15" fmla="*/ 85095 h 217974"/>
                <a:gd name="connsiteX16" fmla="*/ 92534 w 126209"/>
                <a:gd name="connsiteY16" fmla="*/ 105371 h 217974"/>
                <a:gd name="connsiteX17" fmla="*/ 98227 w 126209"/>
                <a:gd name="connsiteY17" fmla="*/ 145291 h 217974"/>
                <a:gd name="connsiteX18" fmla="*/ 90636 w 126209"/>
                <a:gd name="connsiteY18" fmla="*/ 188696 h 217974"/>
                <a:gd name="connsiteX19" fmla="*/ 56790 w 126209"/>
                <a:gd name="connsiteY19" fmla="*/ 209290 h 217974"/>
                <a:gd name="connsiteX20" fmla="*/ 10292 w 126209"/>
                <a:gd name="connsiteY20" fmla="*/ 173805 h 217974"/>
                <a:gd name="connsiteX21" fmla="*/ 15669 w 126209"/>
                <a:gd name="connsiteY21" fmla="*/ 174439 h 217974"/>
                <a:gd name="connsiteX22" fmla="*/ 31485 w 126209"/>
                <a:gd name="connsiteY22" fmla="*/ 158915 h 217974"/>
                <a:gd name="connsiteX23" fmla="*/ 15669 w 126209"/>
                <a:gd name="connsiteY23" fmla="*/ 143390 h 217974"/>
                <a:gd name="connsiteX24" fmla="*/ 170 w 126209"/>
                <a:gd name="connsiteY24" fmla="*/ 160182 h 217974"/>
                <a:gd name="connsiteX25" fmla="*/ 57423 w 126209"/>
                <a:gd name="connsiteY25" fmla="*/ 218161 h 217974"/>
                <a:gd name="connsiteX26" fmla="*/ 126379 w 126209"/>
                <a:gd name="connsiteY26" fmla="*/ 147509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379" y="147509"/>
                  </a:moveTo>
                  <a:cubicBezTo>
                    <a:pt x="126379" y="109807"/>
                    <a:pt x="100442" y="78124"/>
                    <a:pt x="66280" y="78124"/>
                  </a:cubicBezTo>
                  <a:cubicBezTo>
                    <a:pt x="51097" y="78124"/>
                    <a:pt x="37495" y="83194"/>
                    <a:pt x="26108" y="94282"/>
                  </a:cubicBezTo>
                  <a:lnTo>
                    <a:pt x="26108" y="32502"/>
                  </a:lnTo>
                  <a:cubicBezTo>
                    <a:pt x="32434" y="34403"/>
                    <a:pt x="42872" y="36620"/>
                    <a:pt x="52994" y="36620"/>
                  </a:cubicBezTo>
                  <a:cubicBezTo>
                    <a:pt x="91901" y="36620"/>
                    <a:pt x="114043" y="7789"/>
                    <a:pt x="114043" y="3671"/>
                  </a:cubicBezTo>
                  <a:cubicBezTo>
                    <a:pt x="114043" y="1770"/>
                    <a:pt x="113094" y="186"/>
                    <a:pt x="110880" y="186"/>
                  </a:cubicBezTo>
                  <a:cubicBezTo>
                    <a:pt x="110564" y="186"/>
                    <a:pt x="109931" y="186"/>
                    <a:pt x="108349" y="1136"/>
                  </a:cubicBezTo>
                  <a:cubicBezTo>
                    <a:pt x="102023" y="3988"/>
                    <a:pt x="86524" y="10324"/>
                    <a:pt x="65331" y="10324"/>
                  </a:cubicBezTo>
                  <a:cubicBezTo>
                    <a:pt x="52678" y="10324"/>
                    <a:pt x="38128" y="8106"/>
                    <a:pt x="23261" y="1453"/>
                  </a:cubicBezTo>
                  <a:cubicBezTo>
                    <a:pt x="20730" y="503"/>
                    <a:pt x="20098" y="503"/>
                    <a:pt x="19465" y="503"/>
                  </a:cubicBezTo>
                  <a:cubicBezTo>
                    <a:pt x="16302" y="503"/>
                    <a:pt x="16302" y="3037"/>
                    <a:pt x="16302" y="8106"/>
                  </a:cubicBezTo>
                  <a:lnTo>
                    <a:pt x="16302" y="101886"/>
                  </a:lnTo>
                  <a:cubicBezTo>
                    <a:pt x="16302" y="107589"/>
                    <a:pt x="16302" y="110124"/>
                    <a:pt x="20730" y="110124"/>
                  </a:cubicBezTo>
                  <a:cubicBezTo>
                    <a:pt x="22945" y="110124"/>
                    <a:pt x="23577" y="109173"/>
                    <a:pt x="24843" y="107272"/>
                  </a:cubicBezTo>
                  <a:cubicBezTo>
                    <a:pt x="28322" y="102203"/>
                    <a:pt x="40026" y="85095"/>
                    <a:pt x="65647" y="85095"/>
                  </a:cubicBezTo>
                  <a:cubicBezTo>
                    <a:pt x="82095" y="85095"/>
                    <a:pt x="90003" y="99668"/>
                    <a:pt x="92534" y="105371"/>
                  </a:cubicBezTo>
                  <a:cubicBezTo>
                    <a:pt x="97595" y="117094"/>
                    <a:pt x="98227" y="129450"/>
                    <a:pt x="98227" y="145291"/>
                  </a:cubicBezTo>
                  <a:cubicBezTo>
                    <a:pt x="98227" y="156380"/>
                    <a:pt x="98227" y="175389"/>
                    <a:pt x="90636" y="188696"/>
                  </a:cubicBezTo>
                  <a:cubicBezTo>
                    <a:pt x="83044" y="201052"/>
                    <a:pt x="71341" y="209290"/>
                    <a:pt x="56790" y="209290"/>
                  </a:cubicBezTo>
                  <a:cubicBezTo>
                    <a:pt x="33699" y="209290"/>
                    <a:pt x="15669" y="192498"/>
                    <a:pt x="10292" y="173805"/>
                  </a:cubicBezTo>
                  <a:cubicBezTo>
                    <a:pt x="11241" y="174122"/>
                    <a:pt x="12190" y="174439"/>
                    <a:pt x="15669" y="174439"/>
                  </a:cubicBezTo>
                  <a:cubicBezTo>
                    <a:pt x="26108" y="174439"/>
                    <a:pt x="31485" y="166518"/>
                    <a:pt x="31485" y="158915"/>
                  </a:cubicBezTo>
                  <a:cubicBezTo>
                    <a:pt x="31485" y="151311"/>
                    <a:pt x="26108" y="143390"/>
                    <a:pt x="15669" y="143390"/>
                  </a:cubicBezTo>
                  <a:cubicBezTo>
                    <a:pt x="11241" y="143390"/>
                    <a:pt x="170" y="145608"/>
                    <a:pt x="170" y="160182"/>
                  </a:cubicBezTo>
                  <a:cubicBezTo>
                    <a:pt x="170" y="187429"/>
                    <a:pt x="21996" y="218161"/>
                    <a:pt x="57423" y="218161"/>
                  </a:cubicBezTo>
                  <a:cubicBezTo>
                    <a:pt x="94115" y="218161"/>
                    <a:pt x="126379" y="187746"/>
                    <a:pt x="126379" y="14750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FAF95DE6-4241-63F2-6C9B-6877C56FC2E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8787250" y="8234625"/>
              <a:ext cx="133168" cy="217974"/>
            </a:xfrm>
            <a:custGeom>
              <a:avLst/>
              <a:gdLst>
                <a:gd name="connsiteX0" fmla="*/ 133364 w 133168"/>
                <a:gd name="connsiteY0" fmla="*/ 109807 h 217974"/>
                <a:gd name="connsiteX1" fmla="*/ 120712 w 133168"/>
                <a:gd name="connsiteY1" fmla="*/ 35670 h 217974"/>
                <a:gd name="connsiteX2" fmla="*/ 66939 w 133168"/>
                <a:gd name="connsiteY2" fmla="*/ 186 h 217974"/>
                <a:gd name="connsiteX3" fmla="*/ 11900 w 133168"/>
                <a:gd name="connsiteY3" fmla="*/ 37888 h 217974"/>
                <a:gd name="connsiteX4" fmla="*/ 196 w 133168"/>
                <a:gd name="connsiteY4" fmla="*/ 109807 h 217974"/>
                <a:gd name="connsiteX5" fmla="*/ 14431 w 133168"/>
                <a:gd name="connsiteY5" fmla="*/ 186161 h 217974"/>
                <a:gd name="connsiteX6" fmla="*/ 66622 w 133168"/>
                <a:gd name="connsiteY6" fmla="*/ 218161 h 217974"/>
                <a:gd name="connsiteX7" fmla="*/ 121661 w 133168"/>
                <a:gd name="connsiteY7" fmla="*/ 181409 h 217974"/>
                <a:gd name="connsiteX8" fmla="*/ 133364 w 133168"/>
                <a:gd name="connsiteY8" fmla="*/ 109807 h 217974"/>
                <a:gd name="connsiteX9" fmla="*/ 66622 w 133168"/>
                <a:gd name="connsiteY9" fmla="*/ 211191 h 217974"/>
                <a:gd name="connsiteX10" fmla="*/ 29930 w 133168"/>
                <a:gd name="connsiteY10" fmla="*/ 172855 h 217974"/>
                <a:gd name="connsiteX11" fmla="*/ 26450 w 133168"/>
                <a:gd name="connsiteY11" fmla="*/ 106005 h 217974"/>
                <a:gd name="connsiteX12" fmla="*/ 28981 w 133168"/>
                <a:gd name="connsiteY12" fmla="*/ 47709 h 217974"/>
                <a:gd name="connsiteX13" fmla="*/ 66622 w 133168"/>
                <a:gd name="connsiteY13" fmla="*/ 7156 h 217974"/>
                <a:gd name="connsiteX14" fmla="*/ 103947 w 133168"/>
                <a:gd name="connsiteY14" fmla="*/ 44224 h 217974"/>
                <a:gd name="connsiteX15" fmla="*/ 107110 w 133168"/>
                <a:gd name="connsiteY15" fmla="*/ 106005 h 217974"/>
                <a:gd name="connsiteX16" fmla="*/ 103631 w 133168"/>
                <a:gd name="connsiteY16" fmla="*/ 171588 h 217974"/>
                <a:gd name="connsiteX17" fmla="*/ 66622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64" y="109807"/>
                  </a:moveTo>
                  <a:cubicBezTo>
                    <a:pt x="133364" y="84461"/>
                    <a:pt x="131783" y="59115"/>
                    <a:pt x="120712" y="35670"/>
                  </a:cubicBezTo>
                  <a:cubicBezTo>
                    <a:pt x="106161" y="5255"/>
                    <a:pt x="80224" y="186"/>
                    <a:pt x="66939" y="186"/>
                  </a:cubicBezTo>
                  <a:cubicBezTo>
                    <a:pt x="47960" y="186"/>
                    <a:pt x="24869" y="8423"/>
                    <a:pt x="11900" y="37888"/>
                  </a:cubicBezTo>
                  <a:cubicBezTo>
                    <a:pt x="1778" y="59749"/>
                    <a:pt x="196" y="84461"/>
                    <a:pt x="196" y="109807"/>
                  </a:cubicBezTo>
                  <a:cubicBezTo>
                    <a:pt x="196" y="133569"/>
                    <a:pt x="1462" y="162083"/>
                    <a:pt x="14431" y="186161"/>
                  </a:cubicBezTo>
                  <a:cubicBezTo>
                    <a:pt x="28032" y="211824"/>
                    <a:pt x="51123" y="218161"/>
                    <a:pt x="66622" y="218161"/>
                  </a:cubicBezTo>
                  <a:cubicBezTo>
                    <a:pt x="83703" y="218161"/>
                    <a:pt x="107743" y="211507"/>
                    <a:pt x="121661" y="181409"/>
                  </a:cubicBezTo>
                  <a:cubicBezTo>
                    <a:pt x="131783" y="159548"/>
                    <a:pt x="133364" y="134836"/>
                    <a:pt x="133364" y="109807"/>
                  </a:cubicBezTo>
                  <a:close/>
                  <a:moveTo>
                    <a:pt x="66622" y="211191"/>
                  </a:moveTo>
                  <a:cubicBezTo>
                    <a:pt x="54286" y="211191"/>
                    <a:pt x="35624" y="203270"/>
                    <a:pt x="29930" y="172855"/>
                  </a:cubicBezTo>
                  <a:cubicBezTo>
                    <a:pt x="26450" y="153845"/>
                    <a:pt x="26450" y="124698"/>
                    <a:pt x="26450" y="106005"/>
                  </a:cubicBezTo>
                  <a:cubicBezTo>
                    <a:pt x="26450" y="85728"/>
                    <a:pt x="26450" y="64818"/>
                    <a:pt x="28981" y="47709"/>
                  </a:cubicBezTo>
                  <a:cubicBezTo>
                    <a:pt x="34991" y="10007"/>
                    <a:pt x="58714" y="7156"/>
                    <a:pt x="66622" y="7156"/>
                  </a:cubicBezTo>
                  <a:cubicBezTo>
                    <a:pt x="77061" y="7156"/>
                    <a:pt x="97937" y="12859"/>
                    <a:pt x="103947" y="44224"/>
                  </a:cubicBezTo>
                  <a:cubicBezTo>
                    <a:pt x="107110" y="61966"/>
                    <a:pt x="107110" y="86045"/>
                    <a:pt x="107110" y="106005"/>
                  </a:cubicBezTo>
                  <a:cubicBezTo>
                    <a:pt x="107110" y="129767"/>
                    <a:pt x="107110" y="151311"/>
                    <a:pt x="103631" y="171588"/>
                  </a:cubicBezTo>
                  <a:cubicBezTo>
                    <a:pt x="98886" y="201686"/>
                    <a:pt x="80856" y="211191"/>
                    <a:pt x="66622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E513F333-9073-2504-678E-47E5E5A58296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635886" y="8360087"/>
              <a:ext cx="193267" cy="12672"/>
            </a:xfrm>
            <a:custGeom>
              <a:avLst/>
              <a:gdLst>
                <a:gd name="connsiteX0" fmla="*/ 182419 w 193267"/>
                <a:gd name="connsiteY0" fmla="*/ 12859 h 12672"/>
                <a:gd name="connsiteX1" fmla="*/ 193490 w 193267"/>
                <a:gd name="connsiteY1" fmla="*/ 6522 h 12672"/>
                <a:gd name="connsiteX2" fmla="*/ 182419 w 193267"/>
                <a:gd name="connsiteY2" fmla="*/ 186 h 12672"/>
                <a:gd name="connsiteX3" fmla="*/ 11294 w 193267"/>
                <a:gd name="connsiteY3" fmla="*/ 186 h 12672"/>
                <a:gd name="connsiteX4" fmla="*/ 223 w 193267"/>
                <a:gd name="connsiteY4" fmla="*/ 6522 h 12672"/>
                <a:gd name="connsiteX5" fmla="*/ 11294 w 193267"/>
                <a:gd name="connsiteY5" fmla="*/ 12859 h 12672"/>
                <a:gd name="connsiteX6" fmla="*/ 182419 w 193267"/>
                <a:gd name="connsiteY6" fmla="*/ 12859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19" y="12859"/>
                  </a:moveTo>
                  <a:cubicBezTo>
                    <a:pt x="187797" y="12859"/>
                    <a:pt x="193490" y="12859"/>
                    <a:pt x="193490" y="6522"/>
                  </a:cubicBezTo>
                  <a:cubicBezTo>
                    <a:pt x="193490" y="186"/>
                    <a:pt x="187797" y="186"/>
                    <a:pt x="182419" y="186"/>
                  </a:cubicBezTo>
                  <a:lnTo>
                    <a:pt x="11294" y="186"/>
                  </a:lnTo>
                  <a:cubicBezTo>
                    <a:pt x="5916" y="186"/>
                    <a:pt x="223" y="186"/>
                    <a:pt x="223" y="6522"/>
                  </a:cubicBezTo>
                  <a:cubicBezTo>
                    <a:pt x="223" y="12859"/>
                    <a:pt x="5916" y="12859"/>
                    <a:pt x="11294" y="12859"/>
                  </a:cubicBezTo>
                  <a:lnTo>
                    <a:pt x="182419" y="12859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66D8B95F-F48B-249B-D5A4-6EF482DE775F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9867991" y="8234625"/>
              <a:ext cx="133168" cy="217974"/>
            </a:xfrm>
            <a:custGeom>
              <a:avLst/>
              <a:gdLst>
                <a:gd name="connsiteX0" fmla="*/ 133399 w 133168"/>
                <a:gd name="connsiteY0" fmla="*/ 109807 h 217974"/>
                <a:gd name="connsiteX1" fmla="*/ 120746 w 133168"/>
                <a:gd name="connsiteY1" fmla="*/ 35670 h 217974"/>
                <a:gd name="connsiteX2" fmla="*/ 66973 w 133168"/>
                <a:gd name="connsiteY2" fmla="*/ 186 h 217974"/>
                <a:gd name="connsiteX3" fmla="*/ 11934 w 133168"/>
                <a:gd name="connsiteY3" fmla="*/ 37888 h 217974"/>
                <a:gd name="connsiteX4" fmla="*/ 230 w 133168"/>
                <a:gd name="connsiteY4" fmla="*/ 109807 h 217974"/>
                <a:gd name="connsiteX5" fmla="*/ 14465 w 133168"/>
                <a:gd name="connsiteY5" fmla="*/ 186161 h 217974"/>
                <a:gd name="connsiteX6" fmla="*/ 66656 w 133168"/>
                <a:gd name="connsiteY6" fmla="*/ 218161 h 217974"/>
                <a:gd name="connsiteX7" fmla="*/ 121695 w 133168"/>
                <a:gd name="connsiteY7" fmla="*/ 181409 h 217974"/>
                <a:gd name="connsiteX8" fmla="*/ 133399 w 133168"/>
                <a:gd name="connsiteY8" fmla="*/ 109807 h 217974"/>
                <a:gd name="connsiteX9" fmla="*/ 66656 w 133168"/>
                <a:gd name="connsiteY9" fmla="*/ 211191 h 217974"/>
                <a:gd name="connsiteX10" fmla="*/ 29964 w 133168"/>
                <a:gd name="connsiteY10" fmla="*/ 172855 h 217974"/>
                <a:gd name="connsiteX11" fmla="*/ 26484 w 133168"/>
                <a:gd name="connsiteY11" fmla="*/ 106005 h 217974"/>
                <a:gd name="connsiteX12" fmla="*/ 29015 w 133168"/>
                <a:gd name="connsiteY12" fmla="*/ 47709 h 217974"/>
                <a:gd name="connsiteX13" fmla="*/ 66656 w 133168"/>
                <a:gd name="connsiteY13" fmla="*/ 7156 h 217974"/>
                <a:gd name="connsiteX14" fmla="*/ 103981 w 133168"/>
                <a:gd name="connsiteY14" fmla="*/ 44224 h 217974"/>
                <a:gd name="connsiteX15" fmla="*/ 107144 w 133168"/>
                <a:gd name="connsiteY15" fmla="*/ 106005 h 217974"/>
                <a:gd name="connsiteX16" fmla="*/ 103665 w 133168"/>
                <a:gd name="connsiteY16" fmla="*/ 171588 h 217974"/>
                <a:gd name="connsiteX17" fmla="*/ 66656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99" y="109807"/>
                  </a:moveTo>
                  <a:cubicBezTo>
                    <a:pt x="133399" y="84461"/>
                    <a:pt x="131817" y="59115"/>
                    <a:pt x="120746" y="35670"/>
                  </a:cubicBezTo>
                  <a:cubicBezTo>
                    <a:pt x="106196" y="5255"/>
                    <a:pt x="80258" y="186"/>
                    <a:pt x="66973" y="186"/>
                  </a:cubicBezTo>
                  <a:cubicBezTo>
                    <a:pt x="47994" y="186"/>
                    <a:pt x="24903" y="8423"/>
                    <a:pt x="11934" y="37888"/>
                  </a:cubicBezTo>
                  <a:cubicBezTo>
                    <a:pt x="1812" y="59749"/>
                    <a:pt x="230" y="84461"/>
                    <a:pt x="230" y="109807"/>
                  </a:cubicBezTo>
                  <a:cubicBezTo>
                    <a:pt x="230" y="133569"/>
                    <a:pt x="1496" y="162083"/>
                    <a:pt x="14465" y="186161"/>
                  </a:cubicBezTo>
                  <a:cubicBezTo>
                    <a:pt x="28066" y="211824"/>
                    <a:pt x="51157" y="218161"/>
                    <a:pt x="66656" y="218161"/>
                  </a:cubicBezTo>
                  <a:cubicBezTo>
                    <a:pt x="83737" y="218161"/>
                    <a:pt x="107777" y="211507"/>
                    <a:pt x="121695" y="181409"/>
                  </a:cubicBezTo>
                  <a:cubicBezTo>
                    <a:pt x="131817" y="159548"/>
                    <a:pt x="133399" y="134836"/>
                    <a:pt x="133399" y="109807"/>
                  </a:cubicBezTo>
                  <a:close/>
                  <a:moveTo>
                    <a:pt x="66656" y="211191"/>
                  </a:moveTo>
                  <a:cubicBezTo>
                    <a:pt x="54320" y="211191"/>
                    <a:pt x="35658" y="203270"/>
                    <a:pt x="29964" y="172855"/>
                  </a:cubicBezTo>
                  <a:cubicBezTo>
                    <a:pt x="26484" y="153845"/>
                    <a:pt x="26484" y="124698"/>
                    <a:pt x="26484" y="106005"/>
                  </a:cubicBezTo>
                  <a:cubicBezTo>
                    <a:pt x="26484" y="85728"/>
                    <a:pt x="26484" y="64818"/>
                    <a:pt x="29015" y="47709"/>
                  </a:cubicBezTo>
                  <a:cubicBezTo>
                    <a:pt x="35025" y="10007"/>
                    <a:pt x="58748" y="7156"/>
                    <a:pt x="66656" y="7156"/>
                  </a:cubicBezTo>
                  <a:cubicBezTo>
                    <a:pt x="77095" y="7156"/>
                    <a:pt x="97971" y="12859"/>
                    <a:pt x="103981" y="44224"/>
                  </a:cubicBezTo>
                  <a:cubicBezTo>
                    <a:pt x="107144" y="61966"/>
                    <a:pt x="107144" y="86045"/>
                    <a:pt x="107144" y="106005"/>
                  </a:cubicBezTo>
                  <a:cubicBezTo>
                    <a:pt x="107144" y="129767"/>
                    <a:pt x="107144" y="151311"/>
                    <a:pt x="103665" y="171588"/>
                  </a:cubicBezTo>
                  <a:cubicBezTo>
                    <a:pt x="98920" y="201686"/>
                    <a:pt x="80890" y="211191"/>
                    <a:pt x="66656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BBCAEA22-C367-951B-98CE-2EF47EC76C80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0041015" y="8412046"/>
              <a:ext cx="33529" cy="33583"/>
            </a:xfrm>
            <a:custGeom>
              <a:avLst/>
              <a:gdLst>
                <a:gd name="connsiteX0" fmla="*/ 33765 w 33529"/>
                <a:gd name="connsiteY0" fmla="*/ 16977 h 33583"/>
                <a:gd name="connsiteX1" fmla="*/ 17000 w 33529"/>
                <a:gd name="connsiteY1" fmla="*/ 186 h 33583"/>
                <a:gd name="connsiteX2" fmla="*/ 235 w 33529"/>
                <a:gd name="connsiteY2" fmla="*/ 16977 h 33583"/>
                <a:gd name="connsiteX3" fmla="*/ 17000 w 33529"/>
                <a:gd name="connsiteY3" fmla="*/ 33769 h 33583"/>
                <a:gd name="connsiteX4" fmla="*/ 33765 w 33529"/>
                <a:gd name="connsiteY4" fmla="*/ 16977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65" y="16977"/>
                  </a:moveTo>
                  <a:cubicBezTo>
                    <a:pt x="33765" y="7790"/>
                    <a:pt x="26173" y="186"/>
                    <a:pt x="17000" y="186"/>
                  </a:cubicBezTo>
                  <a:cubicBezTo>
                    <a:pt x="7827" y="186"/>
                    <a:pt x="235" y="7790"/>
                    <a:pt x="235" y="16977"/>
                  </a:cubicBezTo>
                  <a:cubicBezTo>
                    <a:pt x="235" y="26165"/>
                    <a:pt x="7827" y="33769"/>
                    <a:pt x="17000" y="33769"/>
                  </a:cubicBezTo>
                  <a:cubicBezTo>
                    <a:pt x="26173" y="33769"/>
                    <a:pt x="33765" y="26165"/>
                    <a:pt x="33765" y="1697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72ECE2AC-3674-64A3-E831-CAE00F6414E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0114963" y="8234625"/>
              <a:ext cx="131270" cy="217974"/>
            </a:xfrm>
            <a:custGeom>
              <a:avLst/>
              <a:gdLst>
                <a:gd name="connsiteX0" fmla="*/ 103040 w 131270"/>
                <a:gd name="connsiteY0" fmla="*/ 110440 h 217974"/>
                <a:gd name="connsiteX1" fmla="*/ 103040 w 131270"/>
                <a:gd name="connsiteY1" fmla="*/ 120579 h 217974"/>
                <a:gd name="connsiteX2" fmla="*/ 51797 w 131270"/>
                <a:gd name="connsiteY2" fmla="*/ 209290 h 217974"/>
                <a:gd name="connsiteX3" fmla="*/ 20799 w 131270"/>
                <a:gd name="connsiteY3" fmla="*/ 197884 h 217974"/>
                <a:gd name="connsiteX4" fmla="*/ 37247 w 131270"/>
                <a:gd name="connsiteY4" fmla="*/ 183310 h 217974"/>
                <a:gd name="connsiteX5" fmla="*/ 22696 w 131270"/>
                <a:gd name="connsiteY5" fmla="*/ 168736 h 217974"/>
                <a:gd name="connsiteX6" fmla="*/ 8146 w 131270"/>
                <a:gd name="connsiteY6" fmla="*/ 183944 h 217974"/>
                <a:gd name="connsiteX7" fmla="*/ 52114 w 131270"/>
                <a:gd name="connsiteY7" fmla="*/ 218161 h 217974"/>
                <a:gd name="connsiteX8" fmla="*/ 131508 w 131270"/>
                <a:gd name="connsiteY8" fmla="*/ 106955 h 217974"/>
                <a:gd name="connsiteX9" fmla="*/ 66980 w 131270"/>
                <a:gd name="connsiteY9" fmla="*/ 186 h 217974"/>
                <a:gd name="connsiteX10" fmla="*/ 20482 w 131270"/>
                <a:gd name="connsiteY10" fmla="*/ 20146 h 217974"/>
                <a:gd name="connsiteX11" fmla="*/ 238 w 131270"/>
                <a:gd name="connsiteY11" fmla="*/ 71471 h 217974"/>
                <a:gd name="connsiteX12" fmla="*/ 63501 w 131270"/>
                <a:gd name="connsiteY12" fmla="*/ 142123 h 217974"/>
                <a:gd name="connsiteX13" fmla="*/ 103040 w 131270"/>
                <a:gd name="connsiteY13" fmla="*/ 110440 h 217974"/>
                <a:gd name="connsiteX14" fmla="*/ 63817 w 131270"/>
                <a:gd name="connsiteY14" fmla="*/ 134836 h 217974"/>
                <a:gd name="connsiteX15" fmla="*/ 34400 w 131270"/>
                <a:gd name="connsiteY15" fmla="*/ 114876 h 217974"/>
                <a:gd name="connsiteX16" fmla="*/ 28706 w 131270"/>
                <a:gd name="connsiteY16" fmla="*/ 71788 h 217974"/>
                <a:gd name="connsiteX17" fmla="*/ 35349 w 131270"/>
                <a:gd name="connsiteY17" fmla="*/ 28066 h 217974"/>
                <a:gd name="connsiteX18" fmla="*/ 66980 w 131270"/>
                <a:gd name="connsiteY18" fmla="*/ 8106 h 217974"/>
                <a:gd name="connsiteX19" fmla="*/ 97346 w 131270"/>
                <a:gd name="connsiteY19" fmla="*/ 33135 h 217974"/>
                <a:gd name="connsiteX20" fmla="*/ 102408 w 131270"/>
                <a:gd name="connsiteY20" fmla="*/ 77808 h 217974"/>
                <a:gd name="connsiteX21" fmla="*/ 63817 w 131270"/>
                <a:gd name="connsiteY21" fmla="*/ 134836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1270" h="217974">
                  <a:moveTo>
                    <a:pt x="103040" y="110440"/>
                  </a:moveTo>
                  <a:lnTo>
                    <a:pt x="103040" y="120579"/>
                  </a:lnTo>
                  <a:cubicBezTo>
                    <a:pt x="103040" y="194716"/>
                    <a:pt x="70144" y="209290"/>
                    <a:pt x="51797" y="209290"/>
                  </a:cubicBezTo>
                  <a:cubicBezTo>
                    <a:pt x="46420" y="209290"/>
                    <a:pt x="29339" y="208656"/>
                    <a:pt x="20799" y="197884"/>
                  </a:cubicBezTo>
                  <a:cubicBezTo>
                    <a:pt x="34716" y="197884"/>
                    <a:pt x="37247" y="188696"/>
                    <a:pt x="37247" y="183310"/>
                  </a:cubicBezTo>
                  <a:cubicBezTo>
                    <a:pt x="37247" y="173488"/>
                    <a:pt x="29655" y="168736"/>
                    <a:pt x="22696" y="168736"/>
                  </a:cubicBezTo>
                  <a:cubicBezTo>
                    <a:pt x="17635" y="168736"/>
                    <a:pt x="8146" y="171588"/>
                    <a:pt x="8146" y="183944"/>
                  </a:cubicBezTo>
                  <a:cubicBezTo>
                    <a:pt x="8146" y="205171"/>
                    <a:pt x="25227" y="218161"/>
                    <a:pt x="52114" y="218161"/>
                  </a:cubicBezTo>
                  <a:cubicBezTo>
                    <a:pt x="92918" y="218161"/>
                    <a:pt x="131508" y="175073"/>
                    <a:pt x="131508" y="106955"/>
                  </a:cubicBezTo>
                  <a:cubicBezTo>
                    <a:pt x="131508" y="21730"/>
                    <a:pt x="95132" y="186"/>
                    <a:pt x="66980" y="186"/>
                  </a:cubicBezTo>
                  <a:cubicBezTo>
                    <a:pt x="49583" y="186"/>
                    <a:pt x="34084" y="5889"/>
                    <a:pt x="20482" y="20146"/>
                  </a:cubicBezTo>
                  <a:cubicBezTo>
                    <a:pt x="7513" y="34403"/>
                    <a:pt x="238" y="47709"/>
                    <a:pt x="238" y="71471"/>
                  </a:cubicBezTo>
                  <a:cubicBezTo>
                    <a:pt x="238" y="111074"/>
                    <a:pt x="28074" y="142123"/>
                    <a:pt x="63501" y="142123"/>
                  </a:cubicBezTo>
                  <a:cubicBezTo>
                    <a:pt x="82796" y="142123"/>
                    <a:pt x="95765" y="128816"/>
                    <a:pt x="103040" y="110440"/>
                  </a:cubicBezTo>
                  <a:close/>
                  <a:moveTo>
                    <a:pt x="63817" y="134836"/>
                  </a:moveTo>
                  <a:cubicBezTo>
                    <a:pt x="58756" y="134836"/>
                    <a:pt x="44206" y="134836"/>
                    <a:pt x="34400" y="114876"/>
                  </a:cubicBezTo>
                  <a:cubicBezTo>
                    <a:pt x="28706" y="103154"/>
                    <a:pt x="28706" y="87312"/>
                    <a:pt x="28706" y="71788"/>
                  </a:cubicBezTo>
                  <a:cubicBezTo>
                    <a:pt x="28706" y="54679"/>
                    <a:pt x="28706" y="39789"/>
                    <a:pt x="35349" y="28066"/>
                  </a:cubicBezTo>
                  <a:cubicBezTo>
                    <a:pt x="43889" y="12225"/>
                    <a:pt x="55909" y="8106"/>
                    <a:pt x="66980" y="8106"/>
                  </a:cubicBezTo>
                  <a:cubicBezTo>
                    <a:pt x="81531" y="8106"/>
                    <a:pt x="91969" y="18878"/>
                    <a:pt x="97346" y="33135"/>
                  </a:cubicBezTo>
                  <a:cubicBezTo>
                    <a:pt x="101142" y="43274"/>
                    <a:pt x="102408" y="63234"/>
                    <a:pt x="102408" y="77808"/>
                  </a:cubicBezTo>
                  <a:cubicBezTo>
                    <a:pt x="102408" y="104104"/>
                    <a:pt x="91653" y="134836"/>
                    <a:pt x="63817" y="134836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3E549F3D-C076-6EDC-1AD5-1161148A46AD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0992665" y="8234625"/>
              <a:ext cx="133168" cy="217974"/>
            </a:xfrm>
            <a:custGeom>
              <a:avLst/>
              <a:gdLst>
                <a:gd name="connsiteX0" fmla="*/ 133434 w 133168"/>
                <a:gd name="connsiteY0" fmla="*/ 109807 h 217974"/>
                <a:gd name="connsiteX1" fmla="*/ 120781 w 133168"/>
                <a:gd name="connsiteY1" fmla="*/ 35670 h 217974"/>
                <a:gd name="connsiteX2" fmla="*/ 67008 w 133168"/>
                <a:gd name="connsiteY2" fmla="*/ 186 h 217974"/>
                <a:gd name="connsiteX3" fmla="*/ 11969 w 133168"/>
                <a:gd name="connsiteY3" fmla="*/ 37888 h 217974"/>
                <a:gd name="connsiteX4" fmla="*/ 266 w 133168"/>
                <a:gd name="connsiteY4" fmla="*/ 109807 h 217974"/>
                <a:gd name="connsiteX5" fmla="*/ 14500 w 133168"/>
                <a:gd name="connsiteY5" fmla="*/ 186161 h 217974"/>
                <a:gd name="connsiteX6" fmla="*/ 66692 w 133168"/>
                <a:gd name="connsiteY6" fmla="*/ 218161 h 217974"/>
                <a:gd name="connsiteX7" fmla="*/ 121730 w 133168"/>
                <a:gd name="connsiteY7" fmla="*/ 181409 h 217974"/>
                <a:gd name="connsiteX8" fmla="*/ 133434 w 133168"/>
                <a:gd name="connsiteY8" fmla="*/ 109807 h 217974"/>
                <a:gd name="connsiteX9" fmla="*/ 66692 w 133168"/>
                <a:gd name="connsiteY9" fmla="*/ 211191 h 217974"/>
                <a:gd name="connsiteX10" fmla="*/ 29999 w 133168"/>
                <a:gd name="connsiteY10" fmla="*/ 172855 h 217974"/>
                <a:gd name="connsiteX11" fmla="*/ 26520 w 133168"/>
                <a:gd name="connsiteY11" fmla="*/ 106005 h 217974"/>
                <a:gd name="connsiteX12" fmla="*/ 29050 w 133168"/>
                <a:gd name="connsiteY12" fmla="*/ 47709 h 217974"/>
                <a:gd name="connsiteX13" fmla="*/ 66692 w 133168"/>
                <a:gd name="connsiteY13" fmla="*/ 7156 h 217974"/>
                <a:gd name="connsiteX14" fmla="*/ 104017 w 133168"/>
                <a:gd name="connsiteY14" fmla="*/ 44224 h 217974"/>
                <a:gd name="connsiteX15" fmla="*/ 107180 w 133168"/>
                <a:gd name="connsiteY15" fmla="*/ 106005 h 217974"/>
                <a:gd name="connsiteX16" fmla="*/ 103700 w 133168"/>
                <a:gd name="connsiteY16" fmla="*/ 171588 h 217974"/>
                <a:gd name="connsiteX17" fmla="*/ 66692 w 133168"/>
                <a:gd name="connsiteY17" fmla="*/ 21119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434" y="109807"/>
                  </a:moveTo>
                  <a:cubicBezTo>
                    <a:pt x="133434" y="84461"/>
                    <a:pt x="131852" y="59115"/>
                    <a:pt x="120781" y="35670"/>
                  </a:cubicBezTo>
                  <a:cubicBezTo>
                    <a:pt x="106231" y="5255"/>
                    <a:pt x="80293" y="186"/>
                    <a:pt x="67008" y="186"/>
                  </a:cubicBezTo>
                  <a:cubicBezTo>
                    <a:pt x="48029" y="186"/>
                    <a:pt x="24938" y="8423"/>
                    <a:pt x="11969" y="37888"/>
                  </a:cubicBezTo>
                  <a:cubicBezTo>
                    <a:pt x="1847" y="59749"/>
                    <a:pt x="266" y="84461"/>
                    <a:pt x="266" y="109807"/>
                  </a:cubicBezTo>
                  <a:cubicBezTo>
                    <a:pt x="266" y="133569"/>
                    <a:pt x="1531" y="162083"/>
                    <a:pt x="14500" y="186161"/>
                  </a:cubicBezTo>
                  <a:cubicBezTo>
                    <a:pt x="28101" y="211824"/>
                    <a:pt x="51192" y="218161"/>
                    <a:pt x="66692" y="218161"/>
                  </a:cubicBezTo>
                  <a:cubicBezTo>
                    <a:pt x="83773" y="218161"/>
                    <a:pt x="107813" y="211507"/>
                    <a:pt x="121730" y="181409"/>
                  </a:cubicBezTo>
                  <a:cubicBezTo>
                    <a:pt x="131852" y="159548"/>
                    <a:pt x="133434" y="134836"/>
                    <a:pt x="133434" y="109807"/>
                  </a:cubicBezTo>
                  <a:close/>
                  <a:moveTo>
                    <a:pt x="66692" y="211191"/>
                  </a:moveTo>
                  <a:cubicBezTo>
                    <a:pt x="54355" y="211191"/>
                    <a:pt x="35693" y="203270"/>
                    <a:pt x="29999" y="172855"/>
                  </a:cubicBezTo>
                  <a:cubicBezTo>
                    <a:pt x="26520" y="153845"/>
                    <a:pt x="26520" y="124698"/>
                    <a:pt x="26520" y="106005"/>
                  </a:cubicBezTo>
                  <a:cubicBezTo>
                    <a:pt x="26520" y="85728"/>
                    <a:pt x="26520" y="64818"/>
                    <a:pt x="29050" y="47709"/>
                  </a:cubicBezTo>
                  <a:cubicBezTo>
                    <a:pt x="35060" y="10007"/>
                    <a:pt x="58784" y="7156"/>
                    <a:pt x="66692" y="7156"/>
                  </a:cubicBezTo>
                  <a:cubicBezTo>
                    <a:pt x="77130" y="7156"/>
                    <a:pt x="98007" y="12859"/>
                    <a:pt x="104017" y="44224"/>
                  </a:cubicBezTo>
                  <a:cubicBezTo>
                    <a:pt x="107180" y="61966"/>
                    <a:pt x="107180" y="86045"/>
                    <a:pt x="107180" y="106005"/>
                  </a:cubicBezTo>
                  <a:cubicBezTo>
                    <a:pt x="107180" y="129767"/>
                    <a:pt x="107180" y="151311"/>
                    <a:pt x="103700" y="171588"/>
                  </a:cubicBezTo>
                  <a:cubicBezTo>
                    <a:pt x="98956" y="201686"/>
                    <a:pt x="80926" y="211191"/>
                    <a:pt x="66692" y="21119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E3810A72-E156-493D-7F55-B9BFF4D1B69A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7592284" y="8614814"/>
              <a:ext cx="133168" cy="217974"/>
            </a:xfrm>
            <a:custGeom>
              <a:avLst/>
              <a:gdLst>
                <a:gd name="connsiteX0" fmla="*/ 133327 w 133168"/>
                <a:gd name="connsiteY0" fmla="*/ 109819 h 217974"/>
                <a:gd name="connsiteX1" fmla="*/ 120674 w 133168"/>
                <a:gd name="connsiteY1" fmla="*/ 35682 h 217974"/>
                <a:gd name="connsiteX2" fmla="*/ 66901 w 133168"/>
                <a:gd name="connsiteY2" fmla="*/ 198 h 217974"/>
                <a:gd name="connsiteX3" fmla="*/ 11862 w 133168"/>
                <a:gd name="connsiteY3" fmla="*/ 37900 h 217974"/>
                <a:gd name="connsiteX4" fmla="*/ 159 w 133168"/>
                <a:gd name="connsiteY4" fmla="*/ 109819 h 217974"/>
                <a:gd name="connsiteX5" fmla="*/ 14393 w 133168"/>
                <a:gd name="connsiteY5" fmla="*/ 186173 h 217974"/>
                <a:gd name="connsiteX6" fmla="*/ 66585 w 133168"/>
                <a:gd name="connsiteY6" fmla="*/ 218173 h 217974"/>
                <a:gd name="connsiteX7" fmla="*/ 121623 w 133168"/>
                <a:gd name="connsiteY7" fmla="*/ 181421 h 217974"/>
                <a:gd name="connsiteX8" fmla="*/ 133327 w 133168"/>
                <a:gd name="connsiteY8" fmla="*/ 109819 h 217974"/>
                <a:gd name="connsiteX9" fmla="*/ 66585 w 133168"/>
                <a:gd name="connsiteY9" fmla="*/ 211202 h 217974"/>
                <a:gd name="connsiteX10" fmla="*/ 29892 w 133168"/>
                <a:gd name="connsiteY10" fmla="*/ 172867 h 217974"/>
                <a:gd name="connsiteX11" fmla="*/ 26413 w 133168"/>
                <a:gd name="connsiteY11" fmla="*/ 106017 h 217974"/>
                <a:gd name="connsiteX12" fmla="*/ 28943 w 133168"/>
                <a:gd name="connsiteY12" fmla="*/ 47721 h 217974"/>
                <a:gd name="connsiteX13" fmla="*/ 66585 w 133168"/>
                <a:gd name="connsiteY13" fmla="*/ 7168 h 217974"/>
                <a:gd name="connsiteX14" fmla="*/ 103910 w 133168"/>
                <a:gd name="connsiteY14" fmla="*/ 44236 h 217974"/>
                <a:gd name="connsiteX15" fmla="*/ 107073 w 133168"/>
                <a:gd name="connsiteY15" fmla="*/ 106017 h 217974"/>
                <a:gd name="connsiteX16" fmla="*/ 103593 w 133168"/>
                <a:gd name="connsiteY16" fmla="*/ 171599 h 217974"/>
                <a:gd name="connsiteX17" fmla="*/ 66585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27" y="109819"/>
                  </a:moveTo>
                  <a:cubicBezTo>
                    <a:pt x="133327" y="84473"/>
                    <a:pt x="131745" y="59127"/>
                    <a:pt x="120674" y="35682"/>
                  </a:cubicBezTo>
                  <a:cubicBezTo>
                    <a:pt x="106124" y="5267"/>
                    <a:pt x="80186" y="198"/>
                    <a:pt x="66901" y="198"/>
                  </a:cubicBezTo>
                  <a:cubicBezTo>
                    <a:pt x="47922" y="198"/>
                    <a:pt x="24831" y="8435"/>
                    <a:pt x="11862" y="37900"/>
                  </a:cubicBezTo>
                  <a:cubicBezTo>
                    <a:pt x="1740" y="59761"/>
                    <a:pt x="159" y="84473"/>
                    <a:pt x="159" y="109819"/>
                  </a:cubicBezTo>
                  <a:cubicBezTo>
                    <a:pt x="159" y="133581"/>
                    <a:pt x="1424" y="162095"/>
                    <a:pt x="14393" y="186173"/>
                  </a:cubicBezTo>
                  <a:cubicBezTo>
                    <a:pt x="27994" y="211836"/>
                    <a:pt x="51085" y="218173"/>
                    <a:pt x="66585" y="218173"/>
                  </a:cubicBezTo>
                  <a:cubicBezTo>
                    <a:pt x="83666" y="218173"/>
                    <a:pt x="107705" y="211519"/>
                    <a:pt x="121623" y="181421"/>
                  </a:cubicBezTo>
                  <a:cubicBezTo>
                    <a:pt x="131745" y="159560"/>
                    <a:pt x="133327" y="134848"/>
                    <a:pt x="133327" y="109819"/>
                  </a:cubicBezTo>
                  <a:close/>
                  <a:moveTo>
                    <a:pt x="66585" y="211202"/>
                  </a:moveTo>
                  <a:cubicBezTo>
                    <a:pt x="54248" y="211202"/>
                    <a:pt x="35586" y="203282"/>
                    <a:pt x="29892" y="172867"/>
                  </a:cubicBezTo>
                  <a:cubicBezTo>
                    <a:pt x="26413" y="153857"/>
                    <a:pt x="26413" y="124709"/>
                    <a:pt x="26413" y="106017"/>
                  </a:cubicBezTo>
                  <a:cubicBezTo>
                    <a:pt x="26413" y="85740"/>
                    <a:pt x="26413" y="64830"/>
                    <a:pt x="28943" y="47721"/>
                  </a:cubicBezTo>
                  <a:cubicBezTo>
                    <a:pt x="34953" y="10019"/>
                    <a:pt x="58677" y="7168"/>
                    <a:pt x="66585" y="7168"/>
                  </a:cubicBezTo>
                  <a:cubicBezTo>
                    <a:pt x="77023" y="7168"/>
                    <a:pt x="97900" y="12871"/>
                    <a:pt x="103910" y="44236"/>
                  </a:cubicBezTo>
                  <a:cubicBezTo>
                    <a:pt x="107073" y="61978"/>
                    <a:pt x="107073" y="86057"/>
                    <a:pt x="107073" y="106017"/>
                  </a:cubicBezTo>
                  <a:cubicBezTo>
                    <a:pt x="107073" y="129779"/>
                    <a:pt x="107073" y="151323"/>
                    <a:pt x="103593" y="171599"/>
                  </a:cubicBezTo>
                  <a:cubicBezTo>
                    <a:pt x="98849" y="201698"/>
                    <a:pt x="80819" y="211202"/>
                    <a:pt x="66585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E3592720-D408-F1BB-3A6E-2CC0A86CB8AB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8427002" y="8614814"/>
              <a:ext cx="133168" cy="217974"/>
            </a:xfrm>
            <a:custGeom>
              <a:avLst/>
              <a:gdLst>
                <a:gd name="connsiteX0" fmla="*/ 133353 w 133168"/>
                <a:gd name="connsiteY0" fmla="*/ 109819 h 217974"/>
                <a:gd name="connsiteX1" fmla="*/ 120701 w 133168"/>
                <a:gd name="connsiteY1" fmla="*/ 35682 h 217974"/>
                <a:gd name="connsiteX2" fmla="*/ 66927 w 133168"/>
                <a:gd name="connsiteY2" fmla="*/ 198 h 217974"/>
                <a:gd name="connsiteX3" fmla="*/ 11889 w 133168"/>
                <a:gd name="connsiteY3" fmla="*/ 37900 h 217974"/>
                <a:gd name="connsiteX4" fmla="*/ 185 w 133168"/>
                <a:gd name="connsiteY4" fmla="*/ 109819 h 217974"/>
                <a:gd name="connsiteX5" fmla="*/ 14419 w 133168"/>
                <a:gd name="connsiteY5" fmla="*/ 186173 h 217974"/>
                <a:gd name="connsiteX6" fmla="*/ 66611 w 133168"/>
                <a:gd name="connsiteY6" fmla="*/ 218173 h 217974"/>
                <a:gd name="connsiteX7" fmla="*/ 121650 w 133168"/>
                <a:gd name="connsiteY7" fmla="*/ 181421 h 217974"/>
                <a:gd name="connsiteX8" fmla="*/ 133353 w 133168"/>
                <a:gd name="connsiteY8" fmla="*/ 109819 h 217974"/>
                <a:gd name="connsiteX9" fmla="*/ 66611 w 133168"/>
                <a:gd name="connsiteY9" fmla="*/ 211202 h 217974"/>
                <a:gd name="connsiteX10" fmla="*/ 29919 w 133168"/>
                <a:gd name="connsiteY10" fmla="*/ 172867 h 217974"/>
                <a:gd name="connsiteX11" fmla="*/ 26439 w 133168"/>
                <a:gd name="connsiteY11" fmla="*/ 106017 h 217974"/>
                <a:gd name="connsiteX12" fmla="*/ 28970 w 133168"/>
                <a:gd name="connsiteY12" fmla="*/ 47721 h 217974"/>
                <a:gd name="connsiteX13" fmla="*/ 66611 w 133168"/>
                <a:gd name="connsiteY13" fmla="*/ 7168 h 217974"/>
                <a:gd name="connsiteX14" fmla="*/ 103936 w 133168"/>
                <a:gd name="connsiteY14" fmla="*/ 44236 h 217974"/>
                <a:gd name="connsiteX15" fmla="*/ 107099 w 133168"/>
                <a:gd name="connsiteY15" fmla="*/ 106017 h 217974"/>
                <a:gd name="connsiteX16" fmla="*/ 103620 w 133168"/>
                <a:gd name="connsiteY16" fmla="*/ 171599 h 217974"/>
                <a:gd name="connsiteX17" fmla="*/ 66611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53" y="109819"/>
                  </a:moveTo>
                  <a:cubicBezTo>
                    <a:pt x="133353" y="84473"/>
                    <a:pt x="131772" y="59127"/>
                    <a:pt x="120701" y="35682"/>
                  </a:cubicBezTo>
                  <a:cubicBezTo>
                    <a:pt x="106150" y="5267"/>
                    <a:pt x="80212" y="198"/>
                    <a:pt x="66927" y="198"/>
                  </a:cubicBezTo>
                  <a:cubicBezTo>
                    <a:pt x="47948" y="198"/>
                    <a:pt x="24858" y="8435"/>
                    <a:pt x="11889" y="37900"/>
                  </a:cubicBezTo>
                  <a:cubicBezTo>
                    <a:pt x="1767" y="59761"/>
                    <a:pt x="185" y="84473"/>
                    <a:pt x="185" y="109819"/>
                  </a:cubicBezTo>
                  <a:cubicBezTo>
                    <a:pt x="185" y="133581"/>
                    <a:pt x="1450" y="162095"/>
                    <a:pt x="14419" y="186173"/>
                  </a:cubicBezTo>
                  <a:cubicBezTo>
                    <a:pt x="28021" y="211836"/>
                    <a:pt x="51112" y="218173"/>
                    <a:pt x="66611" y="218173"/>
                  </a:cubicBezTo>
                  <a:cubicBezTo>
                    <a:pt x="83692" y="218173"/>
                    <a:pt x="107732" y="211519"/>
                    <a:pt x="121650" y="181421"/>
                  </a:cubicBezTo>
                  <a:cubicBezTo>
                    <a:pt x="131772" y="159560"/>
                    <a:pt x="133353" y="134848"/>
                    <a:pt x="133353" y="109819"/>
                  </a:cubicBezTo>
                  <a:close/>
                  <a:moveTo>
                    <a:pt x="66611" y="211202"/>
                  </a:moveTo>
                  <a:cubicBezTo>
                    <a:pt x="54275" y="211202"/>
                    <a:pt x="35612" y="203282"/>
                    <a:pt x="29919" y="172867"/>
                  </a:cubicBezTo>
                  <a:cubicBezTo>
                    <a:pt x="26439" y="153857"/>
                    <a:pt x="26439" y="124709"/>
                    <a:pt x="26439" y="106017"/>
                  </a:cubicBezTo>
                  <a:cubicBezTo>
                    <a:pt x="26439" y="85740"/>
                    <a:pt x="26439" y="64830"/>
                    <a:pt x="28970" y="47721"/>
                  </a:cubicBezTo>
                  <a:cubicBezTo>
                    <a:pt x="34980" y="10019"/>
                    <a:pt x="58703" y="7168"/>
                    <a:pt x="66611" y="7168"/>
                  </a:cubicBezTo>
                  <a:cubicBezTo>
                    <a:pt x="77049" y="7168"/>
                    <a:pt x="97926" y="12871"/>
                    <a:pt x="103936" y="44236"/>
                  </a:cubicBezTo>
                  <a:cubicBezTo>
                    <a:pt x="107099" y="61978"/>
                    <a:pt x="107099" y="86057"/>
                    <a:pt x="107099" y="106017"/>
                  </a:cubicBezTo>
                  <a:cubicBezTo>
                    <a:pt x="107099" y="129779"/>
                    <a:pt x="107099" y="151323"/>
                    <a:pt x="103620" y="171599"/>
                  </a:cubicBezTo>
                  <a:cubicBezTo>
                    <a:pt x="98875" y="201698"/>
                    <a:pt x="80845" y="211202"/>
                    <a:pt x="66611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AD5B44CF-9095-F21E-D0BF-F5994EB4FFB6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8600026" y="8792235"/>
              <a:ext cx="33529" cy="33583"/>
            </a:xfrm>
            <a:custGeom>
              <a:avLst/>
              <a:gdLst>
                <a:gd name="connsiteX0" fmla="*/ 33719 w 33529"/>
                <a:gd name="connsiteY0" fmla="*/ 16989 h 33583"/>
                <a:gd name="connsiteX1" fmla="*/ 16955 w 33529"/>
                <a:gd name="connsiteY1" fmla="*/ 198 h 33583"/>
                <a:gd name="connsiteX2" fmla="*/ 190 w 33529"/>
                <a:gd name="connsiteY2" fmla="*/ 16989 h 33583"/>
                <a:gd name="connsiteX3" fmla="*/ 16955 w 33529"/>
                <a:gd name="connsiteY3" fmla="*/ 33781 h 33583"/>
                <a:gd name="connsiteX4" fmla="*/ 33719 w 33529"/>
                <a:gd name="connsiteY4" fmla="*/ 16989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19" y="16989"/>
                  </a:moveTo>
                  <a:cubicBezTo>
                    <a:pt x="33719" y="7801"/>
                    <a:pt x="26128" y="198"/>
                    <a:pt x="16955" y="198"/>
                  </a:cubicBezTo>
                  <a:cubicBezTo>
                    <a:pt x="7782" y="198"/>
                    <a:pt x="190" y="7801"/>
                    <a:pt x="190" y="16989"/>
                  </a:cubicBezTo>
                  <a:cubicBezTo>
                    <a:pt x="190" y="26177"/>
                    <a:pt x="7782" y="33781"/>
                    <a:pt x="16955" y="33781"/>
                  </a:cubicBezTo>
                  <a:cubicBezTo>
                    <a:pt x="26128" y="33781"/>
                    <a:pt x="33719" y="26177"/>
                    <a:pt x="33719" y="1698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EBE6C7CB-C663-29F6-F679-D585BBDA7CED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8673974" y="8614814"/>
              <a:ext cx="131270" cy="217974"/>
            </a:xfrm>
            <a:custGeom>
              <a:avLst/>
              <a:gdLst>
                <a:gd name="connsiteX0" fmla="*/ 28661 w 131270"/>
                <a:gd name="connsiteY0" fmla="*/ 107284 h 217974"/>
                <a:gd name="connsiteX1" fmla="*/ 28661 w 131270"/>
                <a:gd name="connsiteY1" fmla="*/ 99680 h 217974"/>
                <a:gd name="connsiteX2" fmla="*/ 84016 w 131270"/>
                <a:gd name="connsiteY2" fmla="*/ 8118 h 217974"/>
                <a:gd name="connsiteX3" fmla="*/ 111852 w 131270"/>
                <a:gd name="connsiteY3" fmla="*/ 20791 h 217974"/>
                <a:gd name="connsiteX4" fmla="*/ 94454 w 131270"/>
                <a:gd name="connsiteY4" fmla="*/ 35048 h 217974"/>
                <a:gd name="connsiteX5" fmla="*/ 109005 w 131270"/>
                <a:gd name="connsiteY5" fmla="*/ 49622 h 217974"/>
                <a:gd name="connsiteX6" fmla="*/ 123555 w 131270"/>
                <a:gd name="connsiteY6" fmla="*/ 34415 h 217974"/>
                <a:gd name="connsiteX7" fmla="*/ 83383 w 131270"/>
                <a:gd name="connsiteY7" fmla="*/ 198 h 217974"/>
                <a:gd name="connsiteX8" fmla="*/ 193 w 131270"/>
                <a:gd name="connsiteY8" fmla="*/ 111086 h 217974"/>
                <a:gd name="connsiteX9" fmla="*/ 66302 w 131270"/>
                <a:gd name="connsiteY9" fmla="*/ 218173 h 217974"/>
                <a:gd name="connsiteX10" fmla="*/ 131463 w 131270"/>
                <a:gd name="connsiteY10" fmla="*/ 146570 h 217974"/>
                <a:gd name="connsiteX11" fmla="*/ 68200 w 131270"/>
                <a:gd name="connsiteY11" fmla="*/ 75919 h 217974"/>
                <a:gd name="connsiteX12" fmla="*/ 28661 w 131270"/>
                <a:gd name="connsiteY12" fmla="*/ 107284 h 217974"/>
                <a:gd name="connsiteX13" fmla="*/ 66302 w 131270"/>
                <a:gd name="connsiteY13" fmla="*/ 209302 h 217974"/>
                <a:gd name="connsiteX14" fmla="*/ 34987 w 131270"/>
                <a:gd name="connsiteY14" fmla="*/ 185540 h 217974"/>
                <a:gd name="connsiteX15" fmla="*/ 29294 w 131270"/>
                <a:gd name="connsiteY15" fmla="*/ 139600 h 217974"/>
                <a:gd name="connsiteX16" fmla="*/ 67884 w 131270"/>
                <a:gd name="connsiteY16" fmla="*/ 83206 h 217974"/>
                <a:gd name="connsiteX17" fmla="*/ 97301 w 131270"/>
                <a:gd name="connsiteY17" fmla="*/ 102849 h 217974"/>
                <a:gd name="connsiteX18" fmla="*/ 102995 w 131270"/>
                <a:gd name="connsiteY18" fmla="*/ 146254 h 217974"/>
                <a:gd name="connsiteX19" fmla="*/ 97617 w 131270"/>
                <a:gd name="connsiteY19" fmla="*/ 188708 h 217974"/>
                <a:gd name="connsiteX20" fmla="*/ 66302 w 131270"/>
                <a:gd name="connsiteY20" fmla="*/ 2093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270" h="217974">
                  <a:moveTo>
                    <a:pt x="28661" y="107284"/>
                  </a:moveTo>
                  <a:lnTo>
                    <a:pt x="28661" y="99680"/>
                  </a:lnTo>
                  <a:cubicBezTo>
                    <a:pt x="28661" y="19524"/>
                    <a:pt x="67884" y="8118"/>
                    <a:pt x="84016" y="8118"/>
                  </a:cubicBezTo>
                  <a:cubicBezTo>
                    <a:pt x="91607" y="8118"/>
                    <a:pt x="104893" y="10019"/>
                    <a:pt x="111852" y="20791"/>
                  </a:cubicBezTo>
                  <a:cubicBezTo>
                    <a:pt x="107107" y="20791"/>
                    <a:pt x="94454" y="20791"/>
                    <a:pt x="94454" y="35048"/>
                  </a:cubicBezTo>
                  <a:cubicBezTo>
                    <a:pt x="94454" y="44870"/>
                    <a:pt x="102046" y="49622"/>
                    <a:pt x="109005" y="49622"/>
                  </a:cubicBezTo>
                  <a:cubicBezTo>
                    <a:pt x="114066" y="49622"/>
                    <a:pt x="123555" y="46771"/>
                    <a:pt x="123555" y="34415"/>
                  </a:cubicBezTo>
                  <a:cubicBezTo>
                    <a:pt x="123555" y="15405"/>
                    <a:pt x="109637" y="198"/>
                    <a:pt x="83383" y="198"/>
                  </a:cubicBezTo>
                  <a:cubicBezTo>
                    <a:pt x="42895" y="198"/>
                    <a:pt x="193" y="41068"/>
                    <a:pt x="193" y="111086"/>
                  </a:cubicBezTo>
                  <a:cubicBezTo>
                    <a:pt x="193" y="195678"/>
                    <a:pt x="36885" y="218173"/>
                    <a:pt x="66302" y="218173"/>
                  </a:cubicBezTo>
                  <a:cubicBezTo>
                    <a:pt x="101413" y="218173"/>
                    <a:pt x="131463" y="188391"/>
                    <a:pt x="131463" y="146570"/>
                  </a:cubicBezTo>
                  <a:cubicBezTo>
                    <a:pt x="131463" y="106334"/>
                    <a:pt x="103311" y="75919"/>
                    <a:pt x="68200" y="75919"/>
                  </a:cubicBezTo>
                  <a:cubicBezTo>
                    <a:pt x="46691" y="75919"/>
                    <a:pt x="34987" y="92077"/>
                    <a:pt x="28661" y="107284"/>
                  </a:cubicBezTo>
                  <a:close/>
                  <a:moveTo>
                    <a:pt x="66302" y="209302"/>
                  </a:moveTo>
                  <a:cubicBezTo>
                    <a:pt x="46375" y="209302"/>
                    <a:pt x="36885" y="190292"/>
                    <a:pt x="34987" y="185540"/>
                  </a:cubicBezTo>
                  <a:cubicBezTo>
                    <a:pt x="29294" y="170649"/>
                    <a:pt x="29294" y="145303"/>
                    <a:pt x="29294" y="139600"/>
                  </a:cubicBezTo>
                  <a:cubicBezTo>
                    <a:pt x="29294" y="114888"/>
                    <a:pt x="39416" y="83206"/>
                    <a:pt x="67884" y="83206"/>
                  </a:cubicBezTo>
                  <a:cubicBezTo>
                    <a:pt x="72945" y="83206"/>
                    <a:pt x="87495" y="83206"/>
                    <a:pt x="97301" y="102849"/>
                  </a:cubicBezTo>
                  <a:cubicBezTo>
                    <a:pt x="102995" y="114571"/>
                    <a:pt x="102995" y="130729"/>
                    <a:pt x="102995" y="146254"/>
                  </a:cubicBezTo>
                  <a:cubicBezTo>
                    <a:pt x="102995" y="161461"/>
                    <a:pt x="102995" y="177302"/>
                    <a:pt x="97617" y="188708"/>
                  </a:cubicBezTo>
                  <a:cubicBezTo>
                    <a:pt x="88128" y="207717"/>
                    <a:pt x="73578" y="209302"/>
                    <a:pt x="66302" y="2093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6161DFC9-BDB9-FCCD-1EA2-0A44E6CC2895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8831182" y="8614814"/>
              <a:ext cx="133168" cy="217974"/>
            </a:xfrm>
            <a:custGeom>
              <a:avLst/>
              <a:gdLst>
                <a:gd name="connsiteX0" fmla="*/ 133366 w 133168"/>
                <a:gd name="connsiteY0" fmla="*/ 109819 h 217974"/>
                <a:gd name="connsiteX1" fmla="*/ 120713 w 133168"/>
                <a:gd name="connsiteY1" fmla="*/ 35682 h 217974"/>
                <a:gd name="connsiteX2" fmla="*/ 66940 w 133168"/>
                <a:gd name="connsiteY2" fmla="*/ 198 h 217974"/>
                <a:gd name="connsiteX3" fmla="*/ 11901 w 133168"/>
                <a:gd name="connsiteY3" fmla="*/ 37900 h 217974"/>
                <a:gd name="connsiteX4" fmla="*/ 198 w 133168"/>
                <a:gd name="connsiteY4" fmla="*/ 109819 h 217974"/>
                <a:gd name="connsiteX5" fmla="*/ 14432 w 133168"/>
                <a:gd name="connsiteY5" fmla="*/ 186173 h 217974"/>
                <a:gd name="connsiteX6" fmla="*/ 66624 w 133168"/>
                <a:gd name="connsiteY6" fmla="*/ 218173 h 217974"/>
                <a:gd name="connsiteX7" fmla="*/ 121662 w 133168"/>
                <a:gd name="connsiteY7" fmla="*/ 181421 h 217974"/>
                <a:gd name="connsiteX8" fmla="*/ 133366 w 133168"/>
                <a:gd name="connsiteY8" fmla="*/ 109819 h 217974"/>
                <a:gd name="connsiteX9" fmla="*/ 66624 w 133168"/>
                <a:gd name="connsiteY9" fmla="*/ 211202 h 217974"/>
                <a:gd name="connsiteX10" fmla="*/ 29931 w 133168"/>
                <a:gd name="connsiteY10" fmla="*/ 172867 h 217974"/>
                <a:gd name="connsiteX11" fmla="*/ 26452 w 133168"/>
                <a:gd name="connsiteY11" fmla="*/ 106017 h 217974"/>
                <a:gd name="connsiteX12" fmla="*/ 28982 w 133168"/>
                <a:gd name="connsiteY12" fmla="*/ 47721 h 217974"/>
                <a:gd name="connsiteX13" fmla="*/ 66624 w 133168"/>
                <a:gd name="connsiteY13" fmla="*/ 7168 h 217974"/>
                <a:gd name="connsiteX14" fmla="*/ 103949 w 133168"/>
                <a:gd name="connsiteY14" fmla="*/ 44236 h 217974"/>
                <a:gd name="connsiteX15" fmla="*/ 107112 w 133168"/>
                <a:gd name="connsiteY15" fmla="*/ 106017 h 217974"/>
                <a:gd name="connsiteX16" fmla="*/ 103632 w 133168"/>
                <a:gd name="connsiteY16" fmla="*/ 171599 h 217974"/>
                <a:gd name="connsiteX17" fmla="*/ 66624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66" y="109819"/>
                  </a:moveTo>
                  <a:cubicBezTo>
                    <a:pt x="133366" y="84473"/>
                    <a:pt x="131784" y="59127"/>
                    <a:pt x="120713" y="35682"/>
                  </a:cubicBezTo>
                  <a:cubicBezTo>
                    <a:pt x="106163" y="5267"/>
                    <a:pt x="80225" y="198"/>
                    <a:pt x="66940" y="198"/>
                  </a:cubicBezTo>
                  <a:cubicBezTo>
                    <a:pt x="47961" y="198"/>
                    <a:pt x="24870" y="8435"/>
                    <a:pt x="11901" y="37900"/>
                  </a:cubicBezTo>
                  <a:cubicBezTo>
                    <a:pt x="1779" y="59761"/>
                    <a:pt x="198" y="84473"/>
                    <a:pt x="198" y="109819"/>
                  </a:cubicBezTo>
                  <a:cubicBezTo>
                    <a:pt x="198" y="133581"/>
                    <a:pt x="1463" y="162095"/>
                    <a:pt x="14432" y="186173"/>
                  </a:cubicBezTo>
                  <a:cubicBezTo>
                    <a:pt x="28033" y="211836"/>
                    <a:pt x="51124" y="218173"/>
                    <a:pt x="66624" y="218173"/>
                  </a:cubicBezTo>
                  <a:cubicBezTo>
                    <a:pt x="83705" y="218173"/>
                    <a:pt x="107744" y="211519"/>
                    <a:pt x="121662" y="181421"/>
                  </a:cubicBezTo>
                  <a:cubicBezTo>
                    <a:pt x="131784" y="159560"/>
                    <a:pt x="133366" y="134848"/>
                    <a:pt x="133366" y="109819"/>
                  </a:cubicBezTo>
                  <a:close/>
                  <a:moveTo>
                    <a:pt x="66624" y="211202"/>
                  </a:moveTo>
                  <a:cubicBezTo>
                    <a:pt x="54287" y="211202"/>
                    <a:pt x="35625" y="203282"/>
                    <a:pt x="29931" y="172867"/>
                  </a:cubicBezTo>
                  <a:cubicBezTo>
                    <a:pt x="26452" y="153857"/>
                    <a:pt x="26452" y="124709"/>
                    <a:pt x="26452" y="106017"/>
                  </a:cubicBezTo>
                  <a:cubicBezTo>
                    <a:pt x="26452" y="85740"/>
                    <a:pt x="26452" y="64830"/>
                    <a:pt x="28982" y="47721"/>
                  </a:cubicBezTo>
                  <a:cubicBezTo>
                    <a:pt x="34992" y="10019"/>
                    <a:pt x="58716" y="7168"/>
                    <a:pt x="66624" y="7168"/>
                  </a:cubicBezTo>
                  <a:cubicBezTo>
                    <a:pt x="77062" y="7168"/>
                    <a:pt x="97939" y="12871"/>
                    <a:pt x="103949" y="44236"/>
                  </a:cubicBezTo>
                  <a:cubicBezTo>
                    <a:pt x="107112" y="61978"/>
                    <a:pt x="107112" y="86057"/>
                    <a:pt x="107112" y="106017"/>
                  </a:cubicBezTo>
                  <a:cubicBezTo>
                    <a:pt x="107112" y="129779"/>
                    <a:pt x="107112" y="151323"/>
                    <a:pt x="103632" y="171599"/>
                  </a:cubicBezTo>
                  <a:cubicBezTo>
                    <a:pt x="98888" y="201698"/>
                    <a:pt x="80858" y="211202"/>
                    <a:pt x="66624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058E17FF-8E00-A5BE-DF48-54C946713BE2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992819" y="8614814"/>
              <a:ext cx="126209" cy="217974"/>
            </a:xfrm>
            <a:custGeom>
              <a:avLst/>
              <a:gdLst>
                <a:gd name="connsiteX0" fmla="*/ 126412 w 126209"/>
                <a:gd name="connsiteY0" fmla="*/ 147521 h 217974"/>
                <a:gd name="connsiteX1" fmla="*/ 66312 w 126209"/>
                <a:gd name="connsiteY1" fmla="*/ 78136 h 217974"/>
                <a:gd name="connsiteX2" fmla="*/ 26140 w 126209"/>
                <a:gd name="connsiteY2" fmla="*/ 94294 h 217974"/>
                <a:gd name="connsiteX3" fmla="*/ 26140 w 126209"/>
                <a:gd name="connsiteY3" fmla="*/ 32514 h 217974"/>
                <a:gd name="connsiteX4" fmla="*/ 53027 w 126209"/>
                <a:gd name="connsiteY4" fmla="*/ 36632 h 217974"/>
                <a:gd name="connsiteX5" fmla="*/ 114076 w 126209"/>
                <a:gd name="connsiteY5" fmla="*/ 3683 h 217974"/>
                <a:gd name="connsiteX6" fmla="*/ 110913 w 126209"/>
                <a:gd name="connsiteY6" fmla="*/ 198 h 217974"/>
                <a:gd name="connsiteX7" fmla="*/ 108382 w 126209"/>
                <a:gd name="connsiteY7" fmla="*/ 1148 h 217974"/>
                <a:gd name="connsiteX8" fmla="*/ 65363 w 126209"/>
                <a:gd name="connsiteY8" fmla="*/ 10336 h 217974"/>
                <a:gd name="connsiteX9" fmla="*/ 23294 w 126209"/>
                <a:gd name="connsiteY9" fmla="*/ 1465 h 217974"/>
                <a:gd name="connsiteX10" fmla="*/ 19498 w 126209"/>
                <a:gd name="connsiteY10" fmla="*/ 514 h 217974"/>
                <a:gd name="connsiteX11" fmla="*/ 16335 w 126209"/>
                <a:gd name="connsiteY11" fmla="*/ 8118 h 217974"/>
                <a:gd name="connsiteX12" fmla="*/ 16335 w 126209"/>
                <a:gd name="connsiteY12" fmla="*/ 101898 h 217974"/>
                <a:gd name="connsiteX13" fmla="*/ 20763 w 126209"/>
                <a:gd name="connsiteY13" fmla="*/ 110136 h 217974"/>
                <a:gd name="connsiteX14" fmla="*/ 24875 w 126209"/>
                <a:gd name="connsiteY14" fmla="*/ 107284 h 217974"/>
                <a:gd name="connsiteX15" fmla="*/ 65680 w 126209"/>
                <a:gd name="connsiteY15" fmla="*/ 85106 h 217974"/>
                <a:gd name="connsiteX16" fmla="*/ 92566 w 126209"/>
                <a:gd name="connsiteY16" fmla="*/ 105383 h 217974"/>
                <a:gd name="connsiteX17" fmla="*/ 98260 w 126209"/>
                <a:gd name="connsiteY17" fmla="*/ 145303 h 217974"/>
                <a:gd name="connsiteX18" fmla="*/ 90668 w 126209"/>
                <a:gd name="connsiteY18" fmla="*/ 188708 h 217974"/>
                <a:gd name="connsiteX19" fmla="*/ 56823 w 126209"/>
                <a:gd name="connsiteY19" fmla="*/ 209302 h 217974"/>
                <a:gd name="connsiteX20" fmla="*/ 10325 w 126209"/>
                <a:gd name="connsiteY20" fmla="*/ 173817 h 217974"/>
                <a:gd name="connsiteX21" fmla="*/ 15702 w 126209"/>
                <a:gd name="connsiteY21" fmla="*/ 174451 h 217974"/>
                <a:gd name="connsiteX22" fmla="*/ 31518 w 126209"/>
                <a:gd name="connsiteY22" fmla="*/ 158926 h 217974"/>
                <a:gd name="connsiteX23" fmla="*/ 15702 w 126209"/>
                <a:gd name="connsiteY23" fmla="*/ 143402 h 217974"/>
                <a:gd name="connsiteX24" fmla="*/ 203 w 126209"/>
                <a:gd name="connsiteY24" fmla="*/ 160194 h 217974"/>
                <a:gd name="connsiteX25" fmla="*/ 57456 w 126209"/>
                <a:gd name="connsiteY25" fmla="*/ 218173 h 217974"/>
                <a:gd name="connsiteX26" fmla="*/ 126412 w 126209"/>
                <a:gd name="connsiteY26" fmla="*/ 14752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412" y="147521"/>
                  </a:moveTo>
                  <a:cubicBezTo>
                    <a:pt x="126412" y="109819"/>
                    <a:pt x="100474" y="78136"/>
                    <a:pt x="66312" y="78136"/>
                  </a:cubicBezTo>
                  <a:cubicBezTo>
                    <a:pt x="51129" y="78136"/>
                    <a:pt x="37528" y="83206"/>
                    <a:pt x="26140" y="94294"/>
                  </a:cubicBezTo>
                  <a:lnTo>
                    <a:pt x="26140" y="32514"/>
                  </a:lnTo>
                  <a:cubicBezTo>
                    <a:pt x="32467" y="34415"/>
                    <a:pt x="42905" y="36632"/>
                    <a:pt x="53027" y="36632"/>
                  </a:cubicBezTo>
                  <a:cubicBezTo>
                    <a:pt x="91934" y="36632"/>
                    <a:pt x="114076" y="7801"/>
                    <a:pt x="114076" y="3683"/>
                  </a:cubicBezTo>
                  <a:cubicBezTo>
                    <a:pt x="114076" y="1782"/>
                    <a:pt x="113127" y="198"/>
                    <a:pt x="110913" y="198"/>
                  </a:cubicBezTo>
                  <a:cubicBezTo>
                    <a:pt x="110596" y="198"/>
                    <a:pt x="109964" y="198"/>
                    <a:pt x="108382" y="1148"/>
                  </a:cubicBezTo>
                  <a:cubicBezTo>
                    <a:pt x="102056" y="4000"/>
                    <a:pt x="86556" y="10336"/>
                    <a:pt x="65363" y="10336"/>
                  </a:cubicBezTo>
                  <a:cubicBezTo>
                    <a:pt x="52711" y="10336"/>
                    <a:pt x="38160" y="8118"/>
                    <a:pt x="23294" y="1465"/>
                  </a:cubicBezTo>
                  <a:cubicBezTo>
                    <a:pt x="20763" y="514"/>
                    <a:pt x="20131" y="514"/>
                    <a:pt x="19498" y="514"/>
                  </a:cubicBezTo>
                  <a:cubicBezTo>
                    <a:pt x="16335" y="514"/>
                    <a:pt x="16335" y="3049"/>
                    <a:pt x="16335" y="8118"/>
                  </a:cubicBezTo>
                  <a:lnTo>
                    <a:pt x="16335" y="101898"/>
                  </a:lnTo>
                  <a:cubicBezTo>
                    <a:pt x="16335" y="107601"/>
                    <a:pt x="16335" y="110136"/>
                    <a:pt x="20763" y="110136"/>
                  </a:cubicBezTo>
                  <a:cubicBezTo>
                    <a:pt x="22977" y="110136"/>
                    <a:pt x="23610" y="109185"/>
                    <a:pt x="24875" y="107284"/>
                  </a:cubicBezTo>
                  <a:cubicBezTo>
                    <a:pt x="28355" y="102215"/>
                    <a:pt x="40058" y="85106"/>
                    <a:pt x="65680" y="85106"/>
                  </a:cubicBezTo>
                  <a:cubicBezTo>
                    <a:pt x="82128" y="85106"/>
                    <a:pt x="90036" y="99680"/>
                    <a:pt x="92566" y="105383"/>
                  </a:cubicBezTo>
                  <a:cubicBezTo>
                    <a:pt x="97627" y="117106"/>
                    <a:pt x="98260" y="129462"/>
                    <a:pt x="98260" y="145303"/>
                  </a:cubicBezTo>
                  <a:cubicBezTo>
                    <a:pt x="98260" y="156392"/>
                    <a:pt x="98260" y="175401"/>
                    <a:pt x="90668" y="188708"/>
                  </a:cubicBezTo>
                  <a:cubicBezTo>
                    <a:pt x="83077" y="201064"/>
                    <a:pt x="71373" y="209302"/>
                    <a:pt x="56823" y="209302"/>
                  </a:cubicBezTo>
                  <a:cubicBezTo>
                    <a:pt x="33732" y="209302"/>
                    <a:pt x="15702" y="192510"/>
                    <a:pt x="10325" y="173817"/>
                  </a:cubicBezTo>
                  <a:cubicBezTo>
                    <a:pt x="11274" y="174134"/>
                    <a:pt x="12223" y="174451"/>
                    <a:pt x="15702" y="174451"/>
                  </a:cubicBezTo>
                  <a:cubicBezTo>
                    <a:pt x="26140" y="174451"/>
                    <a:pt x="31518" y="166530"/>
                    <a:pt x="31518" y="158926"/>
                  </a:cubicBezTo>
                  <a:cubicBezTo>
                    <a:pt x="31518" y="151323"/>
                    <a:pt x="26140" y="143402"/>
                    <a:pt x="15702" y="143402"/>
                  </a:cubicBezTo>
                  <a:cubicBezTo>
                    <a:pt x="11274" y="143402"/>
                    <a:pt x="203" y="145620"/>
                    <a:pt x="203" y="160194"/>
                  </a:cubicBezTo>
                  <a:cubicBezTo>
                    <a:pt x="203" y="187441"/>
                    <a:pt x="22028" y="218173"/>
                    <a:pt x="57456" y="218173"/>
                  </a:cubicBezTo>
                  <a:cubicBezTo>
                    <a:pt x="94148" y="218173"/>
                    <a:pt x="126412" y="187758"/>
                    <a:pt x="126412" y="14752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492827F5-D251-E516-B807-5C1E6B0647C3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150977" y="8614814"/>
              <a:ext cx="126209" cy="217974"/>
            </a:xfrm>
            <a:custGeom>
              <a:avLst/>
              <a:gdLst>
                <a:gd name="connsiteX0" fmla="*/ 126417 w 126209"/>
                <a:gd name="connsiteY0" fmla="*/ 147521 h 217974"/>
                <a:gd name="connsiteX1" fmla="*/ 66317 w 126209"/>
                <a:gd name="connsiteY1" fmla="*/ 78136 h 217974"/>
                <a:gd name="connsiteX2" fmla="*/ 26145 w 126209"/>
                <a:gd name="connsiteY2" fmla="*/ 94294 h 217974"/>
                <a:gd name="connsiteX3" fmla="*/ 26145 w 126209"/>
                <a:gd name="connsiteY3" fmla="*/ 32514 h 217974"/>
                <a:gd name="connsiteX4" fmla="*/ 53032 w 126209"/>
                <a:gd name="connsiteY4" fmla="*/ 36632 h 217974"/>
                <a:gd name="connsiteX5" fmla="*/ 114081 w 126209"/>
                <a:gd name="connsiteY5" fmla="*/ 3683 h 217974"/>
                <a:gd name="connsiteX6" fmla="*/ 110918 w 126209"/>
                <a:gd name="connsiteY6" fmla="*/ 198 h 217974"/>
                <a:gd name="connsiteX7" fmla="*/ 108387 w 126209"/>
                <a:gd name="connsiteY7" fmla="*/ 1148 h 217974"/>
                <a:gd name="connsiteX8" fmla="*/ 65368 w 126209"/>
                <a:gd name="connsiteY8" fmla="*/ 10336 h 217974"/>
                <a:gd name="connsiteX9" fmla="*/ 23299 w 126209"/>
                <a:gd name="connsiteY9" fmla="*/ 1465 h 217974"/>
                <a:gd name="connsiteX10" fmla="*/ 19503 w 126209"/>
                <a:gd name="connsiteY10" fmla="*/ 514 h 217974"/>
                <a:gd name="connsiteX11" fmla="*/ 16340 w 126209"/>
                <a:gd name="connsiteY11" fmla="*/ 8118 h 217974"/>
                <a:gd name="connsiteX12" fmla="*/ 16340 w 126209"/>
                <a:gd name="connsiteY12" fmla="*/ 101898 h 217974"/>
                <a:gd name="connsiteX13" fmla="*/ 20768 w 126209"/>
                <a:gd name="connsiteY13" fmla="*/ 110136 h 217974"/>
                <a:gd name="connsiteX14" fmla="*/ 24880 w 126209"/>
                <a:gd name="connsiteY14" fmla="*/ 107284 h 217974"/>
                <a:gd name="connsiteX15" fmla="*/ 65685 w 126209"/>
                <a:gd name="connsiteY15" fmla="*/ 85106 h 217974"/>
                <a:gd name="connsiteX16" fmla="*/ 92571 w 126209"/>
                <a:gd name="connsiteY16" fmla="*/ 105383 h 217974"/>
                <a:gd name="connsiteX17" fmla="*/ 98265 w 126209"/>
                <a:gd name="connsiteY17" fmla="*/ 145303 h 217974"/>
                <a:gd name="connsiteX18" fmla="*/ 90673 w 126209"/>
                <a:gd name="connsiteY18" fmla="*/ 188708 h 217974"/>
                <a:gd name="connsiteX19" fmla="*/ 56828 w 126209"/>
                <a:gd name="connsiteY19" fmla="*/ 209302 h 217974"/>
                <a:gd name="connsiteX20" fmla="*/ 10330 w 126209"/>
                <a:gd name="connsiteY20" fmla="*/ 173817 h 217974"/>
                <a:gd name="connsiteX21" fmla="*/ 15707 w 126209"/>
                <a:gd name="connsiteY21" fmla="*/ 174451 h 217974"/>
                <a:gd name="connsiteX22" fmla="*/ 31523 w 126209"/>
                <a:gd name="connsiteY22" fmla="*/ 158926 h 217974"/>
                <a:gd name="connsiteX23" fmla="*/ 15707 w 126209"/>
                <a:gd name="connsiteY23" fmla="*/ 143402 h 217974"/>
                <a:gd name="connsiteX24" fmla="*/ 208 w 126209"/>
                <a:gd name="connsiteY24" fmla="*/ 160194 h 217974"/>
                <a:gd name="connsiteX25" fmla="*/ 57461 w 126209"/>
                <a:gd name="connsiteY25" fmla="*/ 218173 h 217974"/>
                <a:gd name="connsiteX26" fmla="*/ 126417 w 126209"/>
                <a:gd name="connsiteY26" fmla="*/ 147521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209" h="217974">
                  <a:moveTo>
                    <a:pt x="126417" y="147521"/>
                  </a:moveTo>
                  <a:cubicBezTo>
                    <a:pt x="126417" y="109819"/>
                    <a:pt x="100479" y="78136"/>
                    <a:pt x="66317" y="78136"/>
                  </a:cubicBezTo>
                  <a:cubicBezTo>
                    <a:pt x="51134" y="78136"/>
                    <a:pt x="37533" y="83206"/>
                    <a:pt x="26145" y="94294"/>
                  </a:cubicBezTo>
                  <a:lnTo>
                    <a:pt x="26145" y="32514"/>
                  </a:lnTo>
                  <a:cubicBezTo>
                    <a:pt x="32472" y="34415"/>
                    <a:pt x="42910" y="36632"/>
                    <a:pt x="53032" y="36632"/>
                  </a:cubicBezTo>
                  <a:cubicBezTo>
                    <a:pt x="91939" y="36632"/>
                    <a:pt x="114081" y="7801"/>
                    <a:pt x="114081" y="3683"/>
                  </a:cubicBezTo>
                  <a:cubicBezTo>
                    <a:pt x="114081" y="1782"/>
                    <a:pt x="113132" y="198"/>
                    <a:pt x="110918" y="198"/>
                  </a:cubicBezTo>
                  <a:cubicBezTo>
                    <a:pt x="110601" y="198"/>
                    <a:pt x="109969" y="198"/>
                    <a:pt x="108387" y="1148"/>
                  </a:cubicBezTo>
                  <a:cubicBezTo>
                    <a:pt x="102061" y="4000"/>
                    <a:pt x="86561" y="10336"/>
                    <a:pt x="65368" y="10336"/>
                  </a:cubicBezTo>
                  <a:cubicBezTo>
                    <a:pt x="52716" y="10336"/>
                    <a:pt x="38165" y="8118"/>
                    <a:pt x="23299" y="1465"/>
                  </a:cubicBezTo>
                  <a:cubicBezTo>
                    <a:pt x="20768" y="514"/>
                    <a:pt x="20135" y="514"/>
                    <a:pt x="19503" y="514"/>
                  </a:cubicBezTo>
                  <a:cubicBezTo>
                    <a:pt x="16340" y="514"/>
                    <a:pt x="16340" y="3049"/>
                    <a:pt x="16340" y="8118"/>
                  </a:cubicBezTo>
                  <a:lnTo>
                    <a:pt x="16340" y="101898"/>
                  </a:lnTo>
                  <a:cubicBezTo>
                    <a:pt x="16340" y="107601"/>
                    <a:pt x="16340" y="110136"/>
                    <a:pt x="20768" y="110136"/>
                  </a:cubicBezTo>
                  <a:cubicBezTo>
                    <a:pt x="22982" y="110136"/>
                    <a:pt x="23615" y="109185"/>
                    <a:pt x="24880" y="107284"/>
                  </a:cubicBezTo>
                  <a:cubicBezTo>
                    <a:pt x="28360" y="102215"/>
                    <a:pt x="40063" y="85106"/>
                    <a:pt x="65685" y="85106"/>
                  </a:cubicBezTo>
                  <a:cubicBezTo>
                    <a:pt x="82133" y="85106"/>
                    <a:pt x="90041" y="99680"/>
                    <a:pt x="92571" y="105383"/>
                  </a:cubicBezTo>
                  <a:cubicBezTo>
                    <a:pt x="97632" y="117106"/>
                    <a:pt x="98265" y="129462"/>
                    <a:pt x="98265" y="145303"/>
                  </a:cubicBezTo>
                  <a:cubicBezTo>
                    <a:pt x="98265" y="156392"/>
                    <a:pt x="98265" y="175401"/>
                    <a:pt x="90673" y="188708"/>
                  </a:cubicBezTo>
                  <a:cubicBezTo>
                    <a:pt x="83082" y="201064"/>
                    <a:pt x="71378" y="209302"/>
                    <a:pt x="56828" y="209302"/>
                  </a:cubicBezTo>
                  <a:cubicBezTo>
                    <a:pt x="33737" y="209302"/>
                    <a:pt x="15707" y="192510"/>
                    <a:pt x="10330" y="173817"/>
                  </a:cubicBezTo>
                  <a:cubicBezTo>
                    <a:pt x="11279" y="174134"/>
                    <a:pt x="12228" y="174451"/>
                    <a:pt x="15707" y="174451"/>
                  </a:cubicBezTo>
                  <a:cubicBezTo>
                    <a:pt x="26145" y="174451"/>
                    <a:pt x="31523" y="166530"/>
                    <a:pt x="31523" y="158926"/>
                  </a:cubicBezTo>
                  <a:cubicBezTo>
                    <a:pt x="31523" y="151323"/>
                    <a:pt x="26145" y="143402"/>
                    <a:pt x="15707" y="143402"/>
                  </a:cubicBezTo>
                  <a:cubicBezTo>
                    <a:pt x="11279" y="143402"/>
                    <a:pt x="208" y="145620"/>
                    <a:pt x="208" y="160194"/>
                  </a:cubicBezTo>
                  <a:cubicBezTo>
                    <a:pt x="208" y="187441"/>
                    <a:pt x="22033" y="218173"/>
                    <a:pt x="57461" y="218173"/>
                  </a:cubicBezTo>
                  <a:cubicBezTo>
                    <a:pt x="94153" y="218173"/>
                    <a:pt x="126417" y="187758"/>
                    <a:pt x="126417" y="14752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3045ADB6-ED0B-6858-87B7-A9265E81972B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867991" y="8614814"/>
              <a:ext cx="133168" cy="217974"/>
            </a:xfrm>
            <a:custGeom>
              <a:avLst/>
              <a:gdLst>
                <a:gd name="connsiteX0" fmla="*/ 133399 w 133168"/>
                <a:gd name="connsiteY0" fmla="*/ 109819 h 217974"/>
                <a:gd name="connsiteX1" fmla="*/ 120746 w 133168"/>
                <a:gd name="connsiteY1" fmla="*/ 35682 h 217974"/>
                <a:gd name="connsiteX2" fmla="*/ 66973 w 133168"/>
                <a:gd name="connsiteY2" fmla="*/ 198 h 217974"/>
                <a:gd name="connsiteX3" fmla="*/ 11934 w 133168"/>
                <a:gd name="connsiteY3" fmla="*/ 37900 h 217974"/>
                <a:gd name="connsiteX4" fmla="*/ 230 w 133168"/>
                <a:gd name="connsiteY4" fmla="*/ 109819 h 217974"/>
                <a:gd name="connsiteX5" fmla="*/ 14465 w 133168"/>
                <a:gd name="connsiteY5" fmla="*/ 186173 h 217974"/>
                <a:gd name="connsiteX6" fmla="*/ 66656 w 133168"/>
                <a:gd name="connsiteY6" fmla="*/ 218173 h 217974"/>
                <a:gd name="connsiteX7" fmla="*/ 121695 w 133168"/>
                <a:gd name="connsiteY7" fmla="*/ 181421 h 217974"/>
                <a:gd name="connsiteX8" fmla="*/ 133399 w 133168"/>
                <a:gd name="connsiteY8" fmla="*/ 109819 h 217974"/>
                <a:gd name="connsiteX9" fmla="*/ 66656 w 133168"/>
                <a:gd name="connsiteY9" fmla="*/ 211202 h 217974"/>
                <a:gd name="connsiteX10" fmla="*/ 29964 w 133168"/>
                <a:gd name="connsiteY10" fmla="*/ 172867 h 217974"/>
                <a:gd name="connsiteX11" fmla="*/ 26484 w 133168"/>
                <a:gd name="connsiteY11" fmla="*/ 106017 h 217974"/>
                <a:gd name="connsiteX12" fmla="*/ 29015 w 133168"/>
                <a:gd name="connsiteY12" fmla="*/ 47721 h 217974"/>
                <a:gd name="connsiteX13" fmla="*/ 66656 w 133168"/>
                <a:gd name="connsiteY13" fmla="*/ 7168 h 217974"/>
                <a:gd name="connsiteX14" fmla="*/ 103981 w 133168"/>
                <a:gd name="connsiteY14" fmla="*/ 44236 h 217974"/>
                <a:gd name="connsiteX15" fmla="*/ 107144 w 133168"/>
                <a:gd name="connsiteY15" fmla="*/ 106017 h 217974"/>
                <a:gd name="connsiteX16" fmla="*/ 103665 w 133168"/>
                <a:gd name="connsiteY16" fmla="*/ 171599 h 217974"/>
                <a:gd name="connsiteX17" fmla="*/ 66656 w 133168"/>
                <a:gd name="connsiteY17" fmla="*/ 211202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99" y="109819"/>
                  </a:moveTo>
                  <a:cubicBezTo>
                    <a:pt x="133399" y="84473"/>
                    <a:pt x="131817" y="59127"/>
                    <a:pt x="120746" y="35682"/>
                  </a:cubicBezTo>
                  <a:cubicBezTo>
                    <a:pt x="106196" y="5267"/>
                    <a:pt x="80258" y="198"/>
                    <a:pt x="66973" y="198"/>
                  </a:cubicBezTo>
                  <a:cubicBezTo>
                    <a:pt x="47994" y="198"/>
                    <a:pt x="24903" y="8435"/>
                    <a:pt x="11934" y="37900"/>
                  </a:cubicBezTo>
                  <a:cubicBezTo>
                    <a:pt x="1812" y="59761"/>
                    <a:pt x="230" y="84473"/>
                    <a:pt x="230" y="109819"/>
                  </a:cubicBezTo>
                  <a:cubicBezTo>
                    <a:pt x="230" y="133581"/>
                    <a:pt x="1496" y="162095"/>
                    <a:pt x="14465" y="186173"/>
                  </a:cubicBezTo>
                  <a:cubicBezTo>
                    <a:pt x="28066" y="211836"/>
                    <a:pt x="51157" y="218173"/>
                    <a:pt x="66656" y="218173"/>
                  </a:cubicBezTo>
                  <a:cubicBezTo>
                    <a:pt x="83737" y="218173"/>
                    <a:pt x="107777" y="211519"/>
                    <a:pt x="121695" y="181421"/>
                  </a:cubicBezTo>
                  <a:cubicBezTo>
                    <a:pt x="131817" y="159560"/>
                    <a:pt x="133399" y="134848"/>
                    <a:pt x="133399" y="109819"/>
                  </a:cubicBezTo>
                  <a:close/>
                  <a:moveTo>
                    <a:pt x="66656" y="211202"/>
                  </a:moveTo>
                  <a:cubicBezTo>
                    <a:pt x="54320" y="211202"/>
                    <a:pt x="35658" y="203282"/>
                    <a:pt x="29964" y="172867"/>
                  </a:cubicBezTo>
                  <a:cubicBezTo>
                    <a:pt x="26484" y="153857"/>
                    <a:pt x="26484" y="124709"/>
                    <a:pt x="26484" y="106017"/>
                  </a:cubicBezTo>
                  <a:cubicBezTo>
                    <a:pt x="26484" y="85740"/>
                    <a:pt x="26484" y="64830"/>
                    <a:pt x="29015" y="47721"/>
                  </a:cubicBezTo>
                  <a:cubicBezTo>
                    <a:pt x="35025" y="10019"/>
                    <a:pt x="58748" y="7168"/>
                    <a:pt x="66656" y="7168"/>
                  </a:cubicBezTo>
                  <a:cubicBezTo>
                    <a:pt x="77095" y="7168"/>
                    <a:pt x="97971" y="12871"/>
                    <a:pt x="103981" y="44236"/>
                  </a:cubicBezTo>
                  <a:cubicBezTo>
                    <a:pt x="107144" y="61978"/>
                    <a:pt x="107144" y="86057"/>
                    <a:pt x="107144" y="106017"/>
                  </a:cubicBezTo>
                  <a:cubicBezTo>
                    <a:pt x="107144" y="129779"/>
                    <a:pt x="107144" y="151323"/>
                    <a:pt x="103665" y="171599"/>
                  </a:cubicBezTo>
                  <a:cubicBezTo>
                    <a:pt x="98920" y="201698"/>
                    <a:pt x="80890" y="211202"/>
                    <a:pt x="66656" y="21120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id="{E7D7825A-AFB7-08FF-3B6C-DB1753DB7D98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0602402" y="8740276"/>
              <a:ext cx="193267" cy="12672"/>
            </a:xfrm>
            <a:custGeom>
              <a:avLst/>
              <a:gdLst>
                <a:gd name="connsiteX0" fmla="*/ 182450 w 193267"/>
                <a:gd name="connsiteY0" fmla="*/ 12871 h 12672"/>
                <a:gd name="connsiteX1" fmla="*/ 193521 w 193267"/>
                <a:gd name="connsiteY1" fmla="*/ 6534 h 12672"/>
                <a:gd name="connsiteX2" fmla="*/ 182450 w 193267"/>
                <a:gd name="connsiteY2" fmla="*/ 198 h 12672"/>
                <a:gd name="connsiteX3" fmla="*/ 11324 w 193267"/>
                <a:gd name="connsiteY3" fmla="*/ 198 h 12672"/>
                <a:gd name="connsiteX4" fmla="*/ 253 w 193267"/>
                <a:gd name="connsiteY4" fmla="*/ 6534 h 12672"/>
                <a:gd name="connsiteX5" fmla="*/ 11324 w 193267"/>
                <a:gd name="connsiteY5" fmla="*/ 12871 h 12672"/>
                <a:gd name="connsiteX6" fmla="*/ 182450 w 193267"/>
                <a:gd name="connsiteY6" fmla="*/ 12871 h 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67" h="12672">
                  <a:moveTo>
                    <a:pt x="182450" y="12871"/>
                  </a:moveTo>
                  <a:cubicBezTo>
                    <a:pt x="187827" y="12871"/>
                    <a:pt x="193521" y="12871"/>
                    <a:pt x="193521" y="6534"/>
                  </a:cubicBezTo>
                  <a:cubicBezTo>
                    <a:pt x="193521" y="198"/>
                    <a:pt x="187827" y="198"/>
                    <a:pt x="182450" y="198"/>
                  </a:cubicBezTo>
                  <a:lnTo>
                    <a:pt x="11324" y="198"/>
                  </a:lnTo>
                  <a:cubicBezTo>
                    <a:pt x="5947" y="198"/>
                    <a:pt x="253" y="198"/>
                    <a:pt x="253" y="6534"/>
                  </a:cubicBezTo>
                  <a:cubicBezTo>
                    <a:pt x="253" y="12871"/>
                    <a:pt x="5947" y="12871"/>
                    <a:pt x="11324" y="12871"/>
                  </a:cubicBezTo>
                  <a:lnTo>
                    <a:pt x="182450" y="1287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BB2652CC-8E95-D5F6-1F1D-E521E615BE8E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10850323" y="8614814"/>
              <a:ext cx="104383" cy="211004"/>
            </a:xfrm>
            <a:custGeom>
              <a:avLst/>
              <a:gdLst>
                <a:gd name="connsiteX0" fmla="*/ 65105 w 104383"/>
                <a:gd name="connsiteY0" fmla="*/ 8435 h 211004"/>
                <a:gd name="connsiteX1" fmla="*/ 57830 w 104383"/>
                <a:gd name="connsiteY1" fmla="*/ 198 h 211004"/>
                <a:gd name="connsiteX2" fmla="*/ 261 w 104383"/>
                <a:gd name="connsiteY2" fmla="*/ 20474 h 211004"/>
                <a:gd name="connsiteX3" fmla="*/ 261 w 104383"/>
                <a:gd name="connsiteY3" fmla="*/ 30296 h 211004"/>
                <a:gd name="connsiteX4" fmla="*/ 41698 w 104383"/>
                <a:gd name="connsiteY4" fmla="*/ 22059 h 211004"/>
                <a:gd name="connsiteX5" fmla="*/ 41698 w 104383"/>
                <a:gd name="connsiteY5" fmla="*/ 186173 h 211004"/>
                <a:gd name="connsiteX6" fmla="*/ 12281 w 104383"/>
                <a:gd name="connsiteY6" fmla="*/ 201381 h 211004"/>
                <a:gd name="connsiteX7" fmla="*/ 2159 w 104383"/>
                <a:gd name="connsiteY7" fmla="*/ 201381 h 211004"/>
                <a:gd name="connsiteX8" fmla="*/ 2159 w 104383"/>
                <a:gd name="connsiteY8" fmla="*/ 211202 h 211004"/>
                <a:gd name="connsiteX9" fmla="*/ 53402 w 104383"/>
                <a:gd name="connsiteY9" fmla="*/ 210252 h 211004"/>
                <a:gd name="connsiteX10" fmla="*/ 104644 w 104383"/>
                <a:gd name="connsiteY10" fmla="*/ 211202 h 211004"/>
                <a:gd name="connsiteX11" fmla="*/ 104644 w 104383"/>
                <a:gd name="connsiteY11" fmla="*/ 201381 h 211004"/>
                <a:gd name="connsiteX12" fmla="*/ 94522 w 104383"/>
                <a:gd name="connsiteY12" fmla="*/ 201381 h 211004"/>
                <a:gd name="connsiteX13" fmla="*/ 65105 w 104383"/>
                <a:gd name="connsiteY13" fmla="*/ 186173 h 211004"/>
                <a:gd name="connsiteX14" fmla="*/ 65105 w 104383"/>
                <a:gd name="connsiteY14" fmla="*/ 8435 h 2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83" h="211004">
                  <a:moveTo>
                    <a:pt x="65105" y="8435"/>
                  </a:moveTo>
                  <a:cubicBezTo>
                    <a:pt x="65105" y="831"/>
                    <a:pt x="65105" y="198"/>
                    <a:pt x="57830" y="198"/>
                  </a:cubicBezTo>
                  <a:cubicBezTo>
                    <a:pt x="38219" y="20474"/>
                    <a:pt x="10383" y="20474"/>
                    <a:pt x="261" y="20474"/>
                  </a:cubicBezTo>
                  <a:lnTo>
                    <a:pt x="261" y="30296"/>
                  </a:lnTo>
                  <a:cubicBezTo>
                    <a:pt x="6587" y="30296"/>
                    <a:pt x="25250" y="30296"/>
                    <a:pt x="41698" y="22059"/>
                  </a:cubicBezTo>
                  <a:lnTo>
                    <a:pt x="41698" y="186173"/>
                  </a:lnTo>
                  <a:cubicBezTo>
                    <a:pt x="41698" y="197579"/>
                    <a:pt x="40749" y="201381"/>
                    <a:pt x="12281" y="201381"/>
                  </a:cubicBezTo>
                  <a:lnTo>
                    <a:pt x="2159" y="201381"/>
                  </a:lnTo>
                  <a:lnTo>
                    <a:pt x="2159" y="211202"/>
                  </a:lnTo>
                  <a:cubicBezTo>
                    <a:pt x="13230" y="210252"/>
                    <a:pt x="40749" y="210252"/>
                    <a:pt x="53402" y="210252"/>
                  </a:cubicBezTo>
                  <a:cubicBezTo>
                    <a:pt x="66054" y="210252"/>
                    <a:pt x="93573" y="210252"/>
                    <a:pt x="104644" y="211202"/>
                  </a:cubicBezTo>
                  <a:lnTo>
                    <a:pt x="104644" y="201381"/>
                  </a:lnTo>
                  <a:lnTo>
                    <a:pt x="94522" y="201381"/>
                  </a:lnTo>
                  <a:cubicBezTo>
                    <a:pt x="66054" y="201381"/>
                    <a:pt x="65105" y="197896"/>
                    <a:pt x="65105" y="186173"/>
                  </a:cubicBezTo>
                  <a:lnTo>
                    <a:pt x="65105" y="843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939C1349-A440-17C6-EEF1-6051F31CD5C2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1007532" y="8792235"/>
              <a:ext cx="33529" cy="33583"/>
            </a:xfrm>
            <a:custGeom>
              <a:avLst/>
              <a:gdLst>
                <a:gd name="connsiteX0" fmla="*/ 33795 w 33529"/>
                <a:gd name="connsiteY0" fmla="*/ 16989 h 33583"/>
                <a:gd name="connsiteX1" fmla="*/ 17030 w 33529"/>
                <a:gd name="connsiteY1" fmla="*/ 198 h 33583"/>
                <a:gd name="connsiteX2" fmla="*/ 266 w 33529"/>
                <a:gd name="connsiteY2" fmla="*/ 16989 h 33583"/>
                <a:gd name="connsiteX3" fmla="*/ 17030 w 33529"/>
                <a:gd name="connsiteY3" fmla="*/ 33781 h 33583"/>
                <a:gd name="connsiteX4" fmla="*/ 33795 w 33529"/>
                <a:gd name="connsiteY4" fmla="*/ 16989 h 3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" h="33583">
                  <a:moveTo>
                    <a:pt x="33795" y="16989"/>
                  </a:moveTo>
                  <a:cubicBezTo>
                    <a:pt x="33795" y="7801"/>
                    <a:pt x="26204" y="198"/>
                    <a:pt x="17030" y="198"/>
                  </a:cubicBezTo>
                  <a:cubicBezTo>
                    <a:pt x="7857" y="198"/>
                    <a:pt x="266" y="7801"/>
                    <a:pt x="266" y="16989"/>
                  </a:cubicBezTo>
                  <a:cubicBezTo>
                    <a:pt x="266" y="26177"/>
                    <a:pt x="7857" y="33781"/>
                    <a:pt x="17030" y="33781"/>
                  </a:cubicBezTo>
                  <a:cubicBezTo>
                    <a:pt x="26204" y="33781"/>
                    <a:pt x="33795" y="26177"/>
                    <a:pt x="33795" y="1698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51EAB3C0-5695-B133-83EA-BD7A6452E821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1081479" y="8614814"/>
              <a:ext cx="131270" cy="217974"/>
            </a:xfrm>
            <a:custGeom>
              <a:avLst/>
              <a:gdLst>
                <a:gd name="connsiteX0" fmla="*/ 78714 w 131270"/>
                <a:gd name="connsiteY0" fmla="*/ 99680 h 217974"/>
                <a:gd name="connsiteX1" fmla="*/ 122998 w 131270"/>
                <a:gd name="connsiteY1" fmla="*/ 43919 h 217974"/>
                <a:gd name="connsiteX2" fmla="*/ 64797 w 131270"/>
                <a:gd name="connsiteY2" fmla="*/ 198 h 217974"/>
                <a:gd name="connsiteX3" fmla="*/ 8809 w 131270"/>
                <a:gd name="connsiteY3" fmla="*/ 43286 h 217974"/>
                <a:gd name="connsiteX4" fmla="*/ 24941 w 131270"/>
                <a:gd name="connsiteY4" fmla="*/ 59761 h 217974"/>
                <a:gd name="connsiteX5" fmla="*/ 41073 w 131270"/>
                <a:gd name="connsiteY5" fmla="*/ 43603 h 217974"/>
                <a:gd name="connsiteX6" fmla="*/ 21462 w 131270"/>
                <a:gd name="connsiteY6" fmla="*/ 27761 h 217974"/>
                <a:gd name="connsiteX7" fmla="*/ 63531 w 131270"/>
                <a:gd name="connsiteY7" fmla="*/ 8118 h 217974"/>
                <a:gd name="connsiteX8" fmla="*/ 93897 w 131270"/>
                <a:gd name="connsiteY8" fmla="*/ 43603 h 217974"/>
                <a:gd name="connsiteX9" fmla="*/ 85041 w 131270"/>
                <a:gd name="connsiteY9" fmla="*/ 79720 h 217974"/>
                <a:gd name="connsiteX10" fmla="*/ 56889 w 131270"/>
                <a:gd name="connsiteY10" fmla="*/ 96195 h 217974"/>
                <a:gd name="connsiteX11" fmla="*/ 44553 w 131270"/>
                <a:gd name="connsiteY11" fmla="*/ 97146 h 217974"/>
                <a:gd name="connsiteX12" fmla="*/ 39808 w 131270"/>
                <a:gd name="connsiteY12" fmla="*/ 100948 h 217974"/>
                <a:gd name="connsiteX13" fmla="*/ 47399 w 131270"/>
                <a:gd name="connsiteY13" fmla="*/ 104433 h 217974"/>
                <a:gd name="connsiteX14" fmla="*/ 61317 w 131270"/>
                <a:gd name="connsiteY14" fmla="*/ 104433 h 217974"/>
                <a:gd name="connsiteX15" fmla="*/ 98959 w 131270"/>
                <a:gd name="connsiteY15" fmla="*/ 157026 h 217974"/>
                <a:gd name="connsiteX16" fmla="*/ 63215 w 131270"/>
                <a:gd name="connsiteY16" fmla="*/ 209302 h 217974"/>
                <a:gd name="connsiteX17" fmla="*/ 14819 w 131270"/>
                <a:gd name="connsiteY17" fmla="*/ 185223 h 217974"/>
                <a:gd name="connsiteX18" fmla="*/ 35696 w 131270"/>
                <a:gd name="connsiteY18" fmla="*/ 167798 h 217974"/>
                <a:gd name="connsiteX19" fmla="*/ 17982 w 131270"/>
                <a:gd name="connsiteY19" fmla="*/ 150055 h 217974"/>
                <a:gd name="connsiteX20" fmla="*/ 269 w 131270"/>
                <a:gd name="connsiteY20" fmla="*/ 168431 h 217974"/>
                <a:gd name="connsiteX21" fmla="*/ 64164 w 131270"/>
                <a:gd name="connsiteY21" fmla="*/ 218173 h 217974"/>
                <a:gd name="connsiteX22" fmla="*/ 131539 w 131270"/>
                <a:gd name="connsiteY22" fmla="*/ 157026 h 217974"/>
                <a:gd name="connsiteX23" fmla="*/ 78714 w 131270"/>
                <a:gd name="connsiteY23" fmla="*/ 9968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1270" h="217974">
                  <a:moveTo>
                    <a:pt x="78714" y="99680"/>
                  </a:moveTo>
                  <a:cubicBezTo>
                    <a:pt x="104652" y="91126"/>
                    <a:pt x="122998" y="68948"/>
                    <a:pt x="122998" y="43919"/>
                  </a:cubicBezTo>
                  <a:cubicBezTo>
                    <a:pt x="122998" y="17940"/>
                    <a:pt x="95163" y="198"/>
                    <a:pt x="64797" y="198"/>
                  </a:cubicBezTo>
                  <a:cubicBezTo>
                    <a:pt x="32849" y="198"/>
                    <a:pt x="8809" y="19207"/>
                    <a:pt x="8809" y="43286"/>
                  </a:cubicBezTo>
                  <a:cubicBezTo>
                    <a:pt x="8809" y="53741"/>
                    <a:pt x="15768" y="59761"/>
                    <a:pt x="24941" y="59761"/>
                  </a:cubicBezTo>
                  <a:cubicBezTo>
                    <a:pt x="34747" y="59761"/>
                    <a:pt x="41073" y="52790"/>
                    <a:pt x="41073" y="43603"/>
                  </a:cubicBezTo>
                  <a:cubicBezTo>
                    <a:pt x="41073" y="27761"/>
                    <a:pt x="26206" y="27761"/>
                    <a:pt x="21462" y="27761"/>
                  </a:cubicBezTo>
                  <a:cubicBezTo>
                    <a:pt x="31267" y="12237"/>
                    <a:pt x="52144" y="8118"/>
                    <a:pt x="63531" y="8118"/>
                  </a:cubicBezTo>
                  <a:cubicBezTo>
                    <a:pt x="76500" y="8118"/>
                    <a:pt x="93897" y="15088"/>
                    <a:pt x="93897" y="43603"/>
                  </a:cubicBezTo>
                  <a:cubicBezTo>
                    <a:pt x="93897" y="47404"/>
                    <a:pt x="93265" y="65780"/>
                    <a:pt x="85041" y="79720"/>
                  </a:cubicBezTo>
                  <a:cubicBezTo>
                    <a:pt x="75551" y="94928"/>
                    <a:pt x="64797" y="95879"/>
                    <a:pt x="56889" y="96195"/>
                  </a:cubicBezTo>
                  <a:cubicBezTo>
                    <a:pt x="54358" y="96512"/>
                    <a:pt x="46767" y="97146"/>
                    <a:pt x="44553" y="97146"/>
                  </a:cubicBezTo>
                  <a:cubicBezTo>
                    <a:pt x="42022" y="97463"/>
                    <a:pt x="39808" y="97779"/>
                    <a:pt x="39808" y="100948"/>
                  </a:cubicBezTo>
                  <a:cubicBezTo>
                    <a:pt x="39808" y="104433"/>
                    <a:pt x="42022" y="104433"/>
                    <a:pt x="47399" y="104433"/>
                  </a:cubicBezTo>
                  <a:lnTo>
                    <a:pt x="61317" y="104433"/>
                  </a:lnTo>
                  <a:cubicBezTo>
                    <a:pt x="87255" y="104433"/>
                    <a:pt x="98959" y="125977"/>
                    <a:pt x="98959" y="157026"/>
                  </a:cubicBezTo>
                  <a:cubicBezTo>
                    <a:pt x="98959" y="200114"/>
                    <a:pt x="77133" y="209302"/>
                    <a:pt x="63215" y="209302"/>
                  </a:cubicBezTo>
                  <a:cubicBezTo>
                    <a:pt x="49614" y="209302"/>
                    <a:pt x="25890" y="203916"/>
                    <a:pt x="14819" y="185223"/>
                  </a:cubicBezTo>
                  <a:cubicBezTo>
                    <a:pt x="25890" y="186807"/>
                    <a:pt x="35696" y="179837"/>
                    <a:pt x="35696" y="167798"/>
                  </a:cubicBezTo>
                  <a:cubicBezTo>
                    <a:pt x="35696" y="156392"/>
                    <a:pt x="27155" y="150055"/>
                    <a:pt x="17982" y="150055"/>
                  </a:cubicBezTo>
                  <a:cubicBezTo>
                    <a:pt x="10391" y="150055"/>
                    <a:pt x="269" y="154491"/>
                    <a:pt x="269" y="168431"/>
                  </a:cubicBezTo>
                  <a:cubicBezTo>
                    <a:pt x="269" y="197262"/>
                    <a:pt x="29686" y="218173"/>
                    <a:pt x="64164" y="218173"/>
                  </a:cubicBezTo>
                  <a:cubicBezTo>
                    <a:pt x="102754" y="218173"/>
                    <a:pt x="131539" y="189342"/>
                    <a:pt x="131539" y="157026"/>
                  </a:cubicBezTo>
                  <a:cubicBezTo>
                    <a:pt x="131539" y="131046"/>
                    <a:pt x="111611" y="106334"/>
                    <a:pt x="78714" y="9968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D0D3067E-2EE9-53D7-A7C2-B3804EE584DE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1235208" y="8611329"/>
              <a:ext cx="140127" cy="214489"/>
            </a:xfrm>
            <a:custGeom>
              <a:avLst/>
              <a:gdLst>
                <a:gd name="connsiteX0" fmla="*/ 84413 w 140127"/>
                <a:gd name="connsiteY0" fmla="*/ 162412 h 214489"/>
                <a:gd name="connsiteX1" fmla="*/ 84413 w 140127"/>
                <a:gd name="connsiteY1" fmla="*/ 189975 h 214489"/>
                <a:gd name="connsiteX2" fmla="*/ 60373 w 140127"/>
                <a:gd name="connsiteY2" fmla="*/ 204866 h 214489"/>
                <a:gd name="connsiteX3" fmla="*/ 53731 w 140127"/>
                <a:gd name="connsiteY3" fmla="*/ 204866 h 214489"/>
                <a:gd name="connsiteX4" fmla="*/ 53731 w 140127"/>
                <a:gd name="connsiteY4" fmla="*/ 214688 h 214489"/>
                <a:gd name="connsiteX5" fmla="*/ 96433 w 140127"/>
                <a:gd name="connsiteY5" fmla="*/ 213737 h 214489"/>
                <a:gd name="connsiteX6" fmla="*/ 139452 w 140127"/>
                <a:gd name="connsiteY6" fmla="*/ 214688 h 214489"/>
                <a:gd name="connsiteX7" fmla="*/ 139452 w 140127"/>
                <a:gd name="connsiteY7" fmla="*/ 204866 h 214489"/>
                <a:gd name="connsiteX8" fmla="*/ 132809 w 140127"/>
                <a:gd name="connsiteY8" fmla="*/ 204866 h 214489"/>
                <a:gd name="connsiteX9" fmla="*/ 108769 w 140127"/>
                <a:gd name="connsiteY9" fmla="*/ 189975 h 214489"/>
                <a:gd name="connsiteX10" fmla="*/ 108769 w 140127"/>
                <a:gd name="connsiteY10" fmla="*/ 162412 h 214489"/>
                <a:gd name="connsiteX11" fmla="*/ 140401 w 140127"/>
                <a:gd name="connsiteY11" fmla="*/ 162412 h 214489"/>
                <a:gd name="connsiteX12" fmla="*/ 140401 w 140127"/>
                <a:gd name="connsiteY12" fmla="*/ 152590 h 214489"/>
                <a:gd name="connsiteX13" fmla="*/ 108769 w 140127"/>
                <a:gd name="connsiteY13" fmla="*/ 152590 h 214489"/>
                <a:gd name="connsiteX14" fmla="*/ 108769 w 140127"/>
                <a:gd name="connsiteY14" fmla="*/ 8435 h 214489"/>
                <a:gd name="connsiteX15" fmla="*/ 103708 w 140127"/>
                <a:gd name="connsiteY15" fmla="*/ 198 h 214489"/>
                <a:gd name="connsiteX16" fmla="*/ 97382 w 140127"/>
                <a:gd name="connsiteY16" fmla="*/ 4000 h 214489"/>
                <a:gd name="connsiteX17" fmla="*/ 274 w 140127"/>
                <a:gd name="connsiteY17" fmla="*/ 152590 h 214489"/>
                <a:gd name="connsiteX18" fmla="*/ 274 w 140127"/>
                <a:gd name="connsiteY18" fmla="*/ 162412 h 214489"/>
                <a:gd name="connsiteX19" fmla="*/ 84413 w 140127"/>
                <a:gd name="connsiteY19" fmla="*/ 162412 h 214489"/>
                <a:gd name="connsiteX20" fmla="*/ 86311 w 140127"/>
                <a:gd name="connsiteY20" fmla="*/ 152590 h 214489"/>
                <a:gd name="connsiteX21" fmla="*/ 9130 w 140127"/>
                <a:gd name="connsiteY21" fmla="*/ 152590 h 214489"/>
                <a:gd name="connsiteX22" fmla="*/ 86311 w 140127"/>
                <a:gd name="connsiteY22" fmla="*/ 34415 h 214489"/>
                <a:gd name="connsiteX23" fmla="*/ 86311 w 140127"/>
                <a:gd name="connsiteY23" fmla="*/ 152590 h 21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127" h="214489">
                  <a:moveTo>
                    <a:pt x="84413" y="162412"/>
                  </a:moveTo>
                  <a:lnTo>
                    <a:pt x="84413" y="189975"/>
                  </a:lnTo>
                  <a:cubicBezTo>
                    <a:pt x="84413" y="201381"/>
                    <a:pt x="83780" y="204866"/>
                    <a:pt x="60373" y="204866"/>
                  </a:cubicBezTo>
                  <a:lnTo>
                    <a:pt x="53731" y="204866"/>
                  </a:lnTo>
                  <a:lnTo>
                    <a:pt x="53731" y="214688"/>
                  </a:lnTo>
                  <a:cubicBezTo>
                    <a:pt x="66699" y="213737"/>
                    <a:pt x="83148" y="213737"/>
                    <a:pt x="96433" y="213737"/>
                  </a:cubicBezTo>
                  <a:cubicBezTo>
                    <a:pt x="109718" y="213737"/>
                    <a:pt x="126483" y="213737"/>
                    <a:pt x="139452" y="214688"/>
                  </a:cubicBezTo>
                  <a:lnTo>
                    <a:pt x="139452" y="204866"/>
                  </a:lnTo>
                  <a:lnTo>
                    <a:pt x="132809" y="204866"/>
                  </a:lnTo>
                  <a:cubicBezTo>
                    <a:pt x="109402" y="204866"/>
                    <a:pt x="108769" y="201381"/>
                    <a:pt x="108769" y="189975"/>
                  </a:cubicBezTo>
                  <a:lnTo>
                    <a:pt x="108769" y="162412"/>
                  </a:lnTo>
                  <a:lnTo>
                    <a:pt x="140401" y="162412"/>
                  </a:lnTo>
                  <a:lnTo>
                    <a:pt x="140401" y="152590"/>
                  </a:lnTo>
                  <a:lnTo>
                    <a:pt x="108769" y="152590"/>
                  </a:lnTo>
                  <a:lnTo>
                    <a:pt x="108769" y="8435"/>
                  </a:lnTo>
                  <a:cubicBezTo>
                    <a:pt x="108769" y="2099"/>
                    <a:pt x="108769" y="198"/>
                    <a:pt x="103708" y="198"/>
                  </a:cubicBezTo>
                  <a:cubicBezTo>
                    <a:pt x="100861" y="198"/>
                    <a:pt x="99912" y="198"/>
                    <a:pt x="97382" y="4000"/>
                  </a:cubicBezTo>
                  <a:lnTo>
                    <a:pt x="274" y="152590"/>
                  </a:lnTo>
                  <a:lnTo>
                    <a:pt x="274" y="162412"/>
                  </a:lnTo>
                  <a:lnTo>
                    <a:pt x="84413" y="162412"/>
                  </a:lnTo>
                  <a:close/>
                  <a:moveTo>
                    <a:pt x="86311" y="152590"/>
                  </a:moveTo>
                  <a:lnTo>
                    <a:pt x="9130" y="152590"/>
                  </a:lnTo>
                  <a:lnTo>
                    <a:pt x="86311" y="34415"/>
                  </a:lnTo>
                  <a:lnTo>
                    <a:pt x="86311" y="15259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3DE5784A-569E-B9D7-5E96-451EF5FECA55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1402222" y="8611646"/>
              <a:ext cx="135698" cy="221143"/>
            </a:xfrm>
            <a:custGeom>
              <a:avLst/>
              <a:gdLst>
                <a:gd name="connsiteX0" fmla="*/ 133130 w 135698"/>
                <a:gd name="connsiteY0" fmla="*/ 21425 h 221143"/>
                <a:gd name="connsiteX1" fmla="*/ 135977 w 135698"/>
                <a:gd name="connsiteY1" fmla="*/ 10336 h 221143"/>
                <a:gd name="connsiteX2" fmla="*/ 59113 w 135698"/>
                <a:gd name="connsiteY2" fmla="*/ 10336 h 221143"/>
                <a:gd name="connsiteX3" fmla="*/ 18625 w 135698"/>
                <a:gd name="connsiteY3" fmla="*/ 198 h 221143"/>
                <a:gd name="connsiteX4" fmla="*/ 10717 w 135698"/>
                <a:gd name="connsiteY4" fmla="*/ 198 h 221143"/>
                <a:gd name="connsiteX5" fmla="*/ 279 w 135698"/>
                <a:gd name="connsiteY5" fmla="*/ 65463 h 221143"/>
                <a:gd name="connsiteX6" fmla="*/ 8186 w 135698"/>
                <a:gd name="connsiteY6" fmla="*/ 65463 h 221143"/>
                <a:gd name="connsiteX7" fmla="*/ 16094 w 135698"/>
                <a:gd name="connsiteY7" fmla="*/ 36632 h 221143"/>
                <a:gd name="connsiteX8" fmla="*/ 47093 w 135698"/>
                <a:gd name="connsiteY8" fmla="*/ 34731 h 221143"/>
                <a:gd name="connsiteX9" fmla="*/ 112570 w 135698"/>
                <a:gd name="connsiteY9" fmla="*/ 34731 h 221143"/>
                <a:gd name="connsiteX10" fmla="*/ 77143 w 135698"/>
                <a:gd name="connsiteY10" fmla="*/ 84790 h 221143"/>
                <a:gd name="connsiteX11" fmla="*/ 38236 w 135698"/>
                <a:gd name="connsiteY11" fmla="*/ 203916 h 221143"/>
                <a:gd name="connsiteX12" fmla="*/ 52787 w 135698"/>
                <a:gd name="connsiteY12" fmla="*/ 221341 h 221143"/>
                <a:gd name="connsiteX13" fmla="*/ 67337 w 135698"/>
                <a:gd name="connsiteY13" fmla="*/ 203916 h 221143"/>
                <a:gd name="connsiteX14" fmla="*/ 67337 w 135698"/>
                <a:gd name="connsiteY14" fmla="*/ 187758 h 221143"/>
                <a:gd name="connsiteX15" fmla="*/ 70817 w 135698"/>
                <a:gd name="connsiteY15" fmla="*/ 135798 h 221143"/>
                <a:gd name="connsiteX16" fmla="*/ 90428 w 135698"/>
                <a:gd name="connsiteY16" fmla="*/ 81621 h 221143"/>
                <a:gd name="connsiteX17" fmla="*/ 133130 w 135698"/>
                <a:gd name="connsiteY17" fmla="*/ 21425 h 22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5698" h="221143">
                  <a:moveTo>
                    <a:pt x="133130" y="21425"/>
                  </a:moveTo>
                  <a:cubicBezTo>
                    <a:pt x="135977" y="17623"/>
                    <a:pt x="135977" y="16989"/>
                    <a:pt x="135977" y="10336"/>
                  </a:cubicBezTo>
                  <a:lnTo>
                    <a:pt x="59113" y="10336"/>
                  </a:lnTo>
                  <a:cubicBezTo>
                    <a:pt x="20523" y="10336"/>
                    <a:pt x="19890" y="6217"/>
                    <a:pt x="18625" y="198"/>
                  </a:cubicBezTo>
                  <a:lnTo>
                    <a:pt x="10717" y="198"/>
                  </a:lnTo>
                  <a:lnTo>
                    <a:pt x="279" y="65463"/>
                  </a:lnTo>
                  <a:lnTo>
                    <a:pt x="8186" y="65463"/>
                  </a:lnTo>
                  <a:cubicBezTo>
                    <a:pt x="9135" y="60394"/>
                    <a:pt x="11982" y="40434"/>
                    <a:pt x="16094" y="36632"/>
                  </a:cubicBezTo>
                  <a:cubicBezTo>
                    <a:pt x="18308" y="34731"/>
                    <a:pt x="42981" y="34731"/>
                    <a:pt x="47093" y="34731"/>
                  </a:cubicBezTo>
                  <a:lnTo>
                    <a:pt x="112570" y="34731"/>
                  </a:lnTo>
                  <a:cubicBezTo>
                    <a:pt x="109091" y="39801"/>
                    <a:pt x="84102" y="74334"/>
                    <a:pt x="77143" y="84790"/>
                  </a:cubicBezTo>
                  <a:cubicBezTo>
                    <a:pt x="48675" y="127561"/>
                    <a:pt x="38236" y="171599"/>
                    <a:pt x="38236" y="203916"/>
                  </a:cubicBezTo>
                  <a:cubicBezTo>
                    <a:pt x="38236" y="207084"/>
                    <a:pt x="38236" y="221341"/>
                    <a:pt x="52787" y="221341"/>
                  </a:cubicBezTo>
                  <a:cubicBezTo>
                    <a:pt x="67337" y="221341"/>
                    <a:pt x="67337" y="207084"/>
                    <a:pt x="67337" y="203916"/>
                  </a:cubicBezTo>
                  <a:lnTo>
                    <a:pt x="67337" y="187758"/>
                  </a:lnTo>
                  <a:cubicBezTo>
                    <a:pt x="67337" y="170332"/>
                    <a:pt x="68286" y="152907"/>
                    <a:pt x="70817" y="135798"/>
                  </a:cubicBezTo>
                  <a:cubicBezTo>
                    <a:pt x="72082" y="128511"/>
                    <a:pt x="76510" y="101265"/>
                    <a:pt x="90428" y="81621"/>
                  </a:cubicBezTo>
                  <a:lnTo>
                    <a:pt x="133130" y="214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145BA5C3-C4EF-76B1-EF61-E315354CA540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1553737" y="8179495"/>
              <a:ext cx="155626" cy="760060"/>
            </a:xfrm>
            <a:custGeom>
              <a:avLst/>
              <a:gdLst>
                <a:gd name="connsiteX0" fmla="*/ 155910 w 155626"/>
                <a:gd name="connsiteY0" fmla="*/ 380367 h 760060"/>
                <a:gd name="connsiteX1" fmla="*/ 47098 w 155626"/>
                <a:gd name="connsiteY1" fmla="*/ 35662 h 760060"/>
                <a:gd name="connsiteX2" fmla="*/ 15783 w 155626"/>
                <a:gd name="connsiteY2" fmla="*/ 3980 h 760060"/>
                <a:gd name="connsiteX3" fmla="*/ 6926 w 155626"/>
                <a:gd name="connsiteY3" fmla="*/ 178 h 760060"/>
                <a:gd name="connsiteX4" fmla="*/ 284 w 155626"/>
                <a:gd name="connsiteY4" fmla="*/ 3346 h 760060"/>
                <a:gd name="connsiteX5" fmla="*/ 2181 w 155626"/>
                <a:gd name="connsiteY5" fmla="*/ 6514 h 760060"/>
                <a:gd name="connsiteX6" fmla="*/ 55638 w 155626"/>
                <a:gd name="connsiteY6" fmla="*/ 73364 h 760060"/>
                <a:gd name="connsiteX7" fmla="*/ 129656 w 155626"/>
                <a:gd name="connsiteY7" fmla="*/ 380050 h 760060"/>
                <a:gd name="connsiteX8" fmla="*/ 66077 w 155626"/>
                <a:gd name="connsiteY8" fmla="*/ 669627 h 760060"/>
                <a:gd name="connsiteX9" fmla="*/ 1549 w 155626"/>
                <a:gd name="connsiteY9" fmla="*/ 754219 h 760060"/>
                <a:gd name="connsiteX10" fmla="*/ 284 w 155626"/>
                <a:gd name="connsiteY10" fmla="*/ 757070 h 760060"/>
                <a:gd name="connsiteX11" fmla="*/ 6926 w 155626"/>
                <a:gd name="connsiteY11" fmla="*/ 760239 h 760060"/>
                <a:gd name="connsiteX12" fmla="*/ 16732 w 155626"/>
                <a:gd name="connsiteY12" fmla="*/ 755486 h 760060"/>
                <a:gd name="connsiteX13" fmla="*/ 155910 w 155626"/>
                <a:gd name="connsiteY13" fmla="*/ 380367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910" y="380367"/>
                  </a:moveTo>
                  <a:cubicBezTo>
                    <a:pt x="155910" y="255855"/>
                    <a:pt x="127442" y="130392"/>
                    <a:pt x="47098" y="35662"/>
                  </a:cubicBezTo>
                  <a:cubicBezTo>
                    <a:pt x="40772" y="28375"/>
                    <a:pt x="28752" y="15385"/>
                    <a:pt x="15783" y="3980"/>
                  </a:cubicBezTo>
                  <a:cubicBezTo>
                    <a:pt x="11987" y="178"/>
                    <a:pt x="11355" y="178"/>
                    <a:pt x="6926" y="178"/>
                  </a:cubicBezTo>
                  <a:cubicBezTo>
                    <a:pt x="3130" y="178"/>
                    <a:pt x="284" y="178"/>
                    <a:pt x="284" y="3346"/>
                  </a:cubicBezTo>
                  <a:cubicBezTo>
                    <a:pt x="284" y="4613"/>
                    <a:pt x="1549" y="5881"/>
                    <a:pt x="2181" y="6514"/>
                  </a:cubicBezTo>
                  <a:cubicBezTo>
                    <a:pt x="13252" y="17920"/>
                    <a:pt x="34445" y="39147"/>
                    <a:pt x="55638" y="73364"/>
                  </a:cubicBezTo>
                  <a:cubicBezTo>
                    <a:pt x="106565" y="155105"/>
                    <a:pt x="129656" y="258073"/>
                    <a:pt x="129656" y="380050"/>
                  </a:cubicBezTo>
                  <a:cubicBezTo>
                    <a:pt x="129656" y="465275"/>
                    <a:pt x="118269" y="575213"/>
                    <a:pt x="66077" y="669627"/>
                  </a:cubicBezTo>
                  <a:cubicBezTo>
                    <a:pt x="41088" y="714616"/>
                    <a:pt x="14834" y="740912"/>
                    <a:pt x="1549" y="754219"/>
                  </a:cubicBezTo>
                  <a:cubicBezTo>
                    <a:pt x="916" y="755169"/>
                    <a:pt x="284" y="756120"/>
                    <a:pt x="284" y="757070"/>
                  </a:cubicBezTo>
                  <a:cubicBezTo>
                    <a:pt x="284" y="760239"/>
                    <a:pt x="3130" y="760239"/>
                    <a:pt x="6926" y="760239"/>
                  </a:cubicBezTo>
                  <a:cubicBezTo>
                    <a:pt x="11355" y="760239"/>
                    <a:pt x="11987" y="760239"/>
                    <a:pt x="16732" y="755486"/>
                  </a:cubicBezTo>
                  <a:cubicBezTo>
                    <a:pt x="122697" y="658855"/>
                    <a:pt x="155910" y="513750"/>
                    <a:pt x="155910" y="380367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003259CC-71FD-0AA1-31A0-ABF3D8E7860B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6307093" y="9309617"/>
              <a:ext cx="241663" cy="216390"/>
            </a:xfrm>
            <a:custGeom>
              <a:avLst/>
              <a:gdLst>
                <a:gd name="connsiteX0" fmla="*/ 37760 w 241663"/>
                <a:gd name="connsiteY0" fmla="*/ 191898 h 216390"/>
                <a:gd name="connsiteX1" fmla="*/ 8975 w 241663"/>
                <a:gd name="connsiteY1" fmla="*/ 206789 h 216390"/>
                <a:gd name="connsiteX2" fmla="*/ 118 w 241663"/>
                <a:gd name="connsiteY2" fmla="*/ 212809 h 216390"/>
                <a:gd name="connsiteX3" fmla="*/ 8975 w 241663"/>
                <a:gd name="connsiteY3" fmla="*/ 216610 h 216390"/>
                <a:gd name="connsiteX4" fmla="*/ 113675 w 241663"/>
                <a:gd name="connsiteY4" fmla="*/ 216610 h 216390"/>
                <a:gd name="connsiteX5" fmla="*/ 241782 w 241663"/>
                <a:gd name="connsiteY5" fmla="*/ 80376 h 216390"/>
                <a:gd name="connsiteX6" fmla="*/ 167448 w 241663"/>
                <a:gd name="connsiteY6" fmla="*/ 220 h 216390"/>
                <a:gd name="connsiteX7" fmla="*/ 61167 w 241663"/>
                <a:gd name="connsiteY7" fmla="*/ 220 h 216390"/>
                <a:gd name="connsiteX8" fmla="*/ 51677 w 241663"/>
                <a:gd name="connsiteY8" fmla="*/ 6239 h 216390"/>
                <a:gd name="connsiteX9" fmla="*/ 60851 w 241663"/>
                <a:gd name="connsiteY9" fmla="*/ 10041 h 216390"/>
                <a:gd name="connsiteX10" fmla="*/ 74452 w 241663"/>
                <a:gd name="connsiteY10" fmla="*/ 10675 h 216390"/>
                <a:gd name="connsiteX11" fmla="*/ 81411 w 241663"/>
                <a:gd name="connsiteY11" fmla="*/ 15744 h 216390"/>
                <a:gd name="connsiteX12" fmla="*/ 80146 w 241663"/>
                <a:gd name="connsiteY12" fmla="*/ 21764 h 216390"/>
                <a:gd name="connsiteX13" fmla="*/ 37760 w 241663"/>
                <a:gd name="connsiteY13" fmla="*/ 191898 h 216390"/>
                <a:gd name="connsiteX14" fmla="*/ 106083 w 241663"/>
                <a:gd name="connsiteY14" fmla="*/ 22081 h 216390"/>
                <a:gd name="connsiteX15" fmla="*/ 123164 w 241663"/>
                <a:gd name="connsiteY15" fmla="*/ 10041 h 216390"/>
                <a:gd name="connsiteX16" fmla="*/ 157010 w 241663"/>
                <a:gd name="connsiteY16" fmla="*/ 10041 h 216390"/>
                <a:gd name="connsiteX17" fmla="*/ 214263 w 241663"/>
                <a:gd name="connsiteY17" fmla="*/ 68654 h 216390"/>
                <a:gd name="connsiteX18" fmla="*/ 181050 w 241663"/>
                <a:gd name="connsiteY18" fmla="*/ 170988 h 216390"/>
                <a:gd name="connsiteX19" fmla="*/ 107981 w 241663"/>
                <a:gd name="connsiteY19" fmla="*/ 206789 h 216390"/>
                <a:gd name="connsiteX20" fmla="*/ 72238 w 241663"/>
                <a:gd name="connsiteY20" fmla="*/ 206789 h 216390"/>
                <a:gd name="connsiteX21" fmla="*/ 65279 w 241663"/>
                <a:gd name="connsiteY21" fmla="*/ 206472 h 216390"/>
                <a:gd name="connsiteX22" fmla="*/ 61167 w 241663"/>
                <a:gd name="connsiteY22" fmla="*/ 203304 h 216390"/>
                <a:gd name="connsiteX23" fmla="*/ 62748 w 241663"/>
                <a:gd name="connsiteY23" fmla="*/ 196017 h 216390"/>
                <a:gd name="connsiteX24" fmla="*/ 106083 w 241663"/>
                <a:gd name="connsiteY24" fmla="*/ 22081 h 2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1663" h="216390">
                  <a:moveTo>
                    <a:pt x="37760" y="191898"/>
                  </a:moveTo>
                  <a:cubicBezTo>
                    <a:pt x="34596" y="204254"/>
                    <a:pt x="33964" y="206789"/>
                    <a:pt x="8975" y="206789"/>
                  </a:cubicBezTo>
                  <a:cubicBezTo>
                    <a:pt x="3598" y="206789"/>
                    <a:pt x="118" y="206789"/>
                    <a:pt x="118" y="212809"/>
                  </a:cubicBezTo>
                  <a:cubicBezTo>
                    <a:pt x="118" y="216610"/>
                    <a:pt x="2965" y="216610"/>
                    <a:pt x="8975" y="216610"/>
                  </a:cubicBezTo>
                  <a:lnTo>
                    <a:pt x="113675" y="216610"/>
                  </a:lnTo>
                  <a:cubicBezTo>
                    <a:pt x="179468" y="216610"/>
                    <a:pt x="241782" y="149761"/>
                    <a:pt x="241782" y="80376"/>
                  </a:cubicBezTo>
                  <a:cubicBezTo>
                    <a:pt x="241782" y="35704"/>
                    <a:pt x="214895" y="220"/>
                    <a:pt x="167448" y="220"/>
                  </a:cubicBezTo>
                  <a:lnTo>
                    <a:pt x="61167" y="220"/>
                  </a:lnTo>
                  <a:cubicBezTo>
                    <a:pt x="55157" y="220"/>
                    <a:pt x="51677" y="220"/>
                    <a:pt x="51677" y="6239"/>
                  </a:cubicBezTo>
                  <a:cubicBezTo>
                    <a:pt x="51677" y="10041"/>
                    <a:pt x="54524" y="10041"/>
                    <a:pt x="60851" y="10041"/>
                  </a:cubicBezTo>
                  <a:cubicBezTo>
                    <a:pt x="64963" y="10041"/>
                    <a:pt x="70656" y="10358"/>
                    <a:pt x="74452" y="10675"/>
                  </a:cubicBezTo>
                  <a:cubicBezTo>
                    <a:pt x="79513" y="11309"/>
                    <a:pt x="81411" y="12259"/>
                    <a:pt x="81411" y="15744"/>
                  </a:cubicBezTo>
                  <a:cubicBezTo>
                    <a:pt x="81411" y="17011"/>
                    <a:pt x="81095" y="17962"/>
                    <a:pt x="80146" y="21764"/>
                  </a:cubicBezTo>
                  <a:lnTo>
                    <a:pt x="37760" y="191898"/>
                  </a:lnTo>
                  <a:close/>
                  <a:moveTo>
                    <a:pt x="106083" y="22081"/>
                  </a:moveTo>
                  <a:cubicBezTo>
                    <a:pt x="108930" y="10992"/>
                    <a:pt x="109563" y="10041"/>
                    <a:pt x="123164" y="10041"/>
                  </a:cubicBezTo>
                  <a:lnTo>
                    <a:pt x="157010" y="10041"/>
                  </a:lnTo>
                  <a:cubicBezTo>
                    <a:pt x="188009" y="10041"/>
                    <a:pt x="214263" y="26833"/>
                    <a:pt x="214263" y="68654"/>
                  </a:cubicBezTo>
                  <a:cubicBezTo>
                    <a:pt x="214263" y="84178"/>
                    <a:pt x="207936" y="136137"/>
                    <a:pt x="181050" y="170988"/>
                  </a:cubicBezTo>
                  <a:cubicBezTo>
                    <a:pt x="171877" y="182710"/>
                    <a:pt x="146888" y="206789"/>
                    <a:pt x="107981" y="206789"/>
                  </a:cubicBezTo>
                  <a:lnTo>
                    <a:pt x="72238" y="206789"/>
                  </a:lnTo>
                  <a:cubicBezTo>
                    <a:pt x="67809" y="206789"/>
                    <a:pt x="67177" y="206789"/>
                    <a:pt x="65279" y="206472"/>
                  </a:cubicBezTo>
                  <a:cubicBezTo>
                    <a:pt x="62116" y="206155"/>
                    <a:pt x="61167" y="205838"/>
                    <a:pt x="61167" y="203304"/>
                  </a:cubicBezTo>
                  <a:cubicBezTo>
                    <a:pt x="61167" y="202353"/>
                    <a:pt x="61167" y="201720"/>
                    <a:pt x="62748" y="196017"/>
                  </a:cubicBezTo>
                  <a:lnTo>
                    <a:pt x="106083" y="22081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5B648F1D-350F-DC7B-F1C8-35518264919C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6670685" y="9409734"/>
              <a:ext cx="210348" cy="74136"/>
            </a:xfrm>
            <a:custGeom>
              <a:avLst/>
              <a:gdLst>
                <a:gd name="connsiteX0" fmla="*/ 199724 w 210348"/>
                <a:gd name="connsiteY0" fmla="*/ 12893 h 74136"/>
                <a:gd name="connsiteX1" fmla="*/ 210478 w 210348"/>
                <a:gd name="connsiteY1" fmla="*/ 6556 h 74136"/>
                <a:gd name="connsiteX2" fmla="*/ 200040 w 210348"/>
                <a:gd name="connsiteY2" fmla="*/ 220 h 74136"/>
                <a:gd name="connsiteX3" fmla="*/ 10568 w 210348"/>
                <a:gd name="connsiteY3" fmla="*/ 220 h 74136"/>
                <a:gd name="connsiteX4" fmla="*/ 130 w 210348"/>
                <a:gd name="connsiteY4" fmla="*/ 6556 h 74136"/>
                <a:gd name="connsiteX5" fmla="*/ 10884 w 210348"/>
                <a:gd name="connsiteY5" fmla="*/ 12893 h 74136"/>
                <a:gd name="connsiteX6" fmla="*/ 199724 w 210348"/>
                <a:gd name="connsiteY6" fmla="*/ 12893 h 74136"/>
                <a:gd name="connsiteX7" fmla="*/ 200040 w 210348"/>
                <a:gd name="connsiteY7" fmla="*/ 74357 h 74136"/>
                <a:gd name="connsiteX8" fmla="*/ 210478 w 210348"/>
                <a:gd name="connsiteY8" fmla="*/ 68020 h 74136"/>
                <a:gd name="connsiteX9" fmla="*/ 199724 w 210348"/>
                <a:gd name="connsiteY9" fmla="*/ 61684 h 74136"/>
                <a:gd name="connsiteX10" fmla="*/ 10884 w 210348"/>
                <a:gd name="connsiteY10" fmla="*/ 61684 h 74136"/>
                <a:gd name="connsiteX11" fmla="*/ 130 w 210348"/>
                <a:gd name="connsiteY11" fmla="*/ 68020 h 74136"/>
                <a:gd name="connsiteX12" fmla="*/ 10568 w 210348"/>
                <a:gd name="connsiteY12" fmla="*/ 74357 h 74136"/>
                <a:gd name="connsiteX13" fmla="*/ 200040 w 210348"/>
                <a:gd name="connsiteY13" fmla="*/ 74357 h 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48" h="74136">
                  <a:moveTo>
                    <a:pt x="199724" y="12893"/>
                  </a:moveTo>
                  <a:cubicBezTo>
                    <a:pt x="204468" y="12893"/>
                    <a:pt x="210478" y="12893"/>
                    <a:pt x="210478" y="6556"/>
                  </a:cubicBezTo>
                  <a:cubicBezTo>
                    <a:pt x="210478" y="220"/>
                    <a:pt x="204468" y="220"/>
                    <a:pt x="200040" y="220"/>
                  </a:cubicBezTo>
                  <a:lnTo>
                    <a:pt x="10568" y="220"/>
                  </a:lnTo>
                  <a:cubicBezTo>
                    <a:pt x="6139" y="220"/>
                    <a:pt x="130" y="220"/>
                    <a:pt x="130" y="6556"/>
                  </a:cubicBezTo>
                  <a:cubicBezTo>
                    <a:pt x="130" y="12893"/>
                    <a:pt x="6139" y="12893"/>
                    <a:pt x="10884" y="12893"/>
                  </a:cubicBezTo>
                  <a:lnTo>
                    <a:pt x="199724" y="12893"/>
                  </a:lnTo>
                  <a:close/>
                  <a:moveTo>
                    <a:pt x="200040" y="74357"/>
                  </a:moveTo>
                  <a:cubicBezTo>
                    <a:pt x="204468" y="74357"/>
                    <a:pt x="210478" y="74357"/>
                    <a:pt x="210478" y="68020"/>
                  </a:cubicBezTo>
                  <a:cubicBezTo>
                    <a:pt x="210478" y="61684"/>
                    <a:pt x="204468" y="61684"/>
                    <a:pt x="199724" y="61684"/>
                  </a:cubicBezTo>
                  <a:lnTo>
                    <a:pt x="10884" y="61684"/>
                  </a:lnTo>
                  <a:cubicBezTo>
                    <a:pt x="6139" y="61684"/>
                    <a:pt x="130" y="61684"/>
                    <a:pt x="130" y="68020"/>
                  </a:cubicBezTo>
                  <a:cubicBezTo>
                    <a:pt x="130" y="74357"/>
                    <a:pt x="6139" y="74357"/>
                    <a:pt x="10568" y="74357"/>
                  </a:cubicBezTo>
                  <a:lnTo>
                    <a:pt x="200040" y="74357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orma libre: forma 118">
              <a:extLst>
                <a:ext uri="{FF2B5EF4-FFF2-40B4-BE49-F238E27FC236}">
                  <a16:creationId xmlns:a16="http://schemas.microsoft.com/office/drawing/2014/main" id="{0333758E-14AE-2B11-CB89-C04D8919718D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052650" y="9066609"/>
              <a:ext cx="155626" cy="760060"/>
            </a:xfrm>
            <a:custGeom>
              <a:avLst/>
              <a:gdLst>
                <a:gd name="connsiteX0" fmla="*/ 155766 w 155626"/>
                <a:gd name="connsiteY0" fmla="*/ 757098 h 760060"/>
                <a:gd name="connsiteX1" fmla="*/ 154501 w 155626"/>
                <a:gd name="connsiteY1" fmla="*/ 754247 h 760060"/>
                <a:gd name="connsiteX2" fmla="*/ 100412 w 155626"/>
                <a:gd name="connsiteY2" fmla="*/ 687080 h 760060"/>
                <a:gd name="connsiteX3" fmla="*/ 26394 w 155626"/>
                <a:gd name="connsiteY3" fmla="*/ 380395 h 760060"/>
                <a:gd name="connsiteX4" fmla="*/ 89973 w 155626"/>
                <a:gd name="connsiteY4" fmla="*/ 90817 h 760060"/>
                <a:gd name="connsiteX5" fmla="*/ 154818 w 155626"/>
                <a:gd name="connsiteY5" fmla="*/ 5908 h 760060"/>
                <a:gd name="connsiteX6" fmla="*/ 155766 w 155626"/>
                <a:gd name="connsiteY6" fmla="*/ 3374 h 760060"/>
                <a:gd name="connsiteX7" fmla="*/ 149124 w 155626"/>
                <a:gd name="connsiteY7" fmla="*/ 206 h 760060"/>
                <a:gd name="connsiteX8" fmla="*/ 139318 w 155626"/>
                <a:gd name="connsiteY8" fmla="*/ 4958 h 760060"/>
                <a:gd name="connsiteX9" fmla="*/ 140 w 155626"/>
                <a:gd name="connsiteY9" fmla="*/ 380078 h 760060"/>
                <a:gd name="connsiteX10" fmla="*/ 108952 w 155626"/>
                <a:gd name="connsiteY10" fmla="*/ 724782 h 760060"/>
                <a:gd name="connsiteX11" fmla="*/ 140267 w 155626"/>
                <a:gd name="connsiteY11" fmla="*/ 756465 h 760060"/>
                <a:gd name="connsiteX12" fmla="*/ 149124 w 155626"/>
                <a:gd name="connsiteY12" fmla="*/ 760267 h 760060"/>
                <a:gd name="connsiteX13" fmla="*/ 155766 w 155626"/>
                <a:gd name="connsiteY13" fmla="*/ 757098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66" y="757098"/>
                  </a:moveTo>
                  <a:cubicBezTo>
                    <a:pt x="155766" y="755831"/>
                    <a:pt x="155134" y="755197"/>
                    <a:pt x="154501" y="754247"/>
                  </a:cubicBezTo>
                  <a:cubicBezTo>
                    <a:pt x="142798" y="742524"/>
                    <a:pt x="121605" y="721297"/>
                    <a:pt x="100412" y="687080"/>
                  </a:cubicBezTo>
                  <a:cubicBezTo>
                    <a:pt x="49485" y="605340"/>
                    <a:pt x="26394" y="502372"/>
                    <a:pt x="26394" y="380395"/>
                  </a:cubicBezTo>
                  <a:cubicBezTo>
                    <a:pt x="26394" y="295169"/>
                    <a:pt x="37781" y="185231"/>
                    <a:pt x="89973" y="90817"/>
                  </a:cubicBezTo>
                  <a:cubicBezTo>
                    <a:pt x="114962" y="45828"/>
                    <a:pt x="140900" y="19849"/>
                    <a:pt x="154818" y="5908"/>
                  </a:cubicBezTo>
                  <a:cubicBezTo>
                    <a:pt x="155766" y="4958"/>
                    <a:pt x="155766" y="4324"/>
                    <a:pt x="155766" y="3374"/>
                  </a:cubicBezTo>
                  <a:cubicBezTo>
                    <a:pt x="155766" y="206"/>
                    <a:pt x="153552" y="206"/>
                    <a:pt x="149124" y="206"/>
                  </a:cubicBezTo>
                  <a:cubicBezTo>
                    <a:pt x="144695" y="206"/>
                    <a:pt x="144063" y="206"/>
                    <a:pt x="139318" y="4958"/>
                  </a:cubicBezTo>
                  <a:cubicBezTo>
                    <a:pt x="33353" y="101589"/>
                    <a:pt x="140" y="246695"/>
                    <a:pt x="140" y="380078"/>
                  </a:cubicBezTo>
                  <a:cubicBezTo>
                    <a:pt x="140" y="504590"/>
                    <a:pt x="28608" y="630052"/>
                    <a:pt x="108952" y="724782"/>
                  </a:cubicBezTo>
                  <a:cubicBezTo>
                    <a:pt x="115278" y="732069"/>
                    <a:pt x="127298" y="745059"/>
                    <a:pt x="140267" y="756465"/>
                  </a:cubicBezTo>
                  <a:cubicBezTo>
                    <a:pt x="144063" y="760267"/>
                    <a:pt x="144695" y="760267"/>
                    <a:pt x="149124" y="760267"/>
                  </a:cubicBezTo>
                  <a:cubicBezTo>
                    <a:pt x="153552" y="760267"/>
                    <a:pt x="155766" y="760267"/>
                    <a:pt x="155766" y="75709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A04FC934-12E8-C9B9-CC77-93265E10FF3D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232036" y="9121740"/>
              <a:ext cx="133168" cy="217974"/>
            </a:xfrm>
            <a:custGeom>
              <a:avLst/>
              <a:gdLst>
                <a:gd name="connsiteX0" fmla="*/ 133316 w 133168"/>
                <a:gd name="connsiteY0" fmla="*/ 109835 h 217974"/>
                <a:gd name="connsiteX1" fmla="*/ 120663 w 133168"/>
                <a:gd name="connsiteY1" fmla="*/ 35698 h 217974"/>
                <a:gd name="connsiteX2" fmla="*/ 66890 w 133168"/>
                <a:gd name="connsiteY2" fmla="*/ 214 h 217974"/>
                <a:gd name="connsiteX3" fmla="*/ 11851 w 133168"/>
                <a:gd name="connsiteY3" fmla="*/ 37916 h 217974"/>
                <a:gd name="connsiteX4" fmla="*/ 147 w 133168"/>
                <a:gd name="connsiteY4" fmla="*/ 109835 h 217974"/>
                <a:gd name="connsiteX5" fmla="*/ 14382 w 133168"/>
                <a:gd name="connsiteY5" fmla="*/ 186189 h 217974"/>
                <a:gd name="connsiteX6" fmla="*/ 66573 w 133168"/>
                <a:gd name="connsiteY6" fmla="*/ 218189 h 217974"/>
                <a:gd name="connsiteX7" fmla="*/ 121612 w 133168"/>
                <a:gd name="connsiteY7" fmla="*/ 181437 h 217974"/>
                <a:gd name="connsiteX8" fmla="*/ 133316 w 133168"/>
                <a:gd name="connsiteY8" fmla="*/ 109835 h 217974"/>
                <a:gd name="connsiteX9" fmla="*/ 66573 w 133168"/>
                <a:gd name="connsiteY9" fmla="*/ 211218 h 217974"/>
                <a:gd name="connsiteX10" fmla="*/ 29881 w 133168"/>
                <a:gd name="connsiteY10" fmla="*/ 172883 h 217974"/>
                <a:gd name="connsiteX11" fmla="*/ 26401 w 133168"/>
                <a:gd name="connsiteY11" fmla="*/ 106033 h 217974"/>
                <a:gd name="connsiteX12" fmla="*/ 28932 w 133168"/>
                <a:gd name="connsiteY12" fmla="*/ 47737 h 217974"/>
                <a:gd name="connsiteX13" fmla="*/ 66573 w 133168"/>
                <a:gd name="connsiteY13" fmla="*/ 7184 h 217974"/>
                <a:gd name="connsiteX14" fmla="*/ 103898 w 133168"/>
                <a:gd name="connsiteY14" fmla="*/ 44252 h 217974"/>
                <a:gd name="connsiteX15" fmla="*/ 107061 w 133168"/>
                <a:gd name="connsiteY15" fmla="*/ 106033 h 217974"/>
                <a:gd name="connsiteX16" fmla="*/ 103582 w 133168"/>
                <a:gd name="connsiteY16" fmla="*/ 171615 h 217974"/>
                <a:gd name="connsiteX17" fmla="*/ 66573 w 133168"/>
                <a:gd name="connsiteY17" fmla="*/ 21121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35"/>
                  </a:moveTo>
                  <a:cubicBezTo>
                    <a:pt x="133316" y="84489"/>
                    <a:pt x="131734" y="59143"/>
                    <a:pt x="120663" y="35698"/>
                  </a:cubicBezTo>
                  <a:cubicBezTo>
                    <a:pt x="106113" y="5283"/>
                    <a:pt x="80175" y="214"/>
                    <a:pt x="66890" y="214"/>
                  </a:cubicBezTo>
                  <a:cubicBezTo>
                    <a:pt x="47911" y="214"/>
                    <a:pt x="24820" y="8451"/>
                    <a:pt x="11851" y="37916"/>
                  </a:cubicBezTo>
                  <a:cubicBezTo>
                    <a:pt x="1729" y="59777"/>
                    <a:pt x="147" y="84489"/>
                    <a:pt x="147" y="109835"/>
                  </a:cubicBezTo>
                  <a:cubicBezTo>
                    <a:pt x="147" y="133597"/>
                    <a:pt x="1413" y="162111"/>
                    <a:pt x="14382" y="186189"/>
                  </a:cubicBezTo>
                  <a:cubicBezTo>
                    <a:pt x="27983" y="211852"/>
                    <a:pt x="51074" y="218189"/>
                    <a:pt x="66573" y="218189"/>
                  </a:cubicBezTo>
                  <a:cubicBezTo>
                    <a:pt x="83654" y="218189"/>
                    <a:pt x="107694" y="211535"/>
                    <a:pt x="121612" y="181437"/>
                  </a:cubicBezTo>
                  <a:cubicBezTo>
                    <a:pt x="131734" y="159576"/>
                    <a:pt x="133316" y="134864"/>
                    <a:pt x="133316" y="109835"/>
                  </a:cubicBezTo>
                  <a:close/>
                  <a:moveTo>
                    <a:pt x="66573" y="211218"/>
                  </a:moveTo>
                  <a:cubicBezTo>
                    <a:pt x="54237" y="211218"/>
                    <a:pt x="35575" y="203298"/>
                    <a:pt x="29881" y="172883"/>
                  </a:cubicBezTo>
                  <a:cubicBezTo>
                    <a:pt x="26401" y="153873"/>
                    <a:pt x="26401" y="124725"/>
                    <a:pt x="26401" y="106033"/>
                  </a:cubicBezTo>
                  <a:cubicBezTo>
                    <a:pt x="26401" y="85756"/>
                    <a:pt x="26401" y="64846"/>
                    <a:pt x="28932" y="47737"/>
                  </a:cubicBezTo>
                  <a:cubicBezTo>
                    <a:pt x="34942" y="10035"/>
                    <a:pt x="58665" y="7184"/>
                    <a:pt x="66573" y="7184"/>
                  </a:cubicBezTo>
                  <a:cubicBezTo>
                    <a:pt x="77012" y="7184"/>
                    <a:pt x="97888" y="12887"/>
                    <a:pt x="103898" y="44252"/>
                  </a:cubicBezTo>
                  <a:cubicBezTo>
                    <a:pt x="107061" y="61994"/>
                    <a:pt x="107061" y="86073"/>
                    <a:pt x="107061" y="106033"/>
                  </a:cubicBezTo>
                  <a:cubicBezTo>
                    <a:pt x="107061" y="129795"/>
                    <a:pt x="107061" y="151339"/>
                    <a:pt x="103582" y="171615"/>
                  </a:cubicBezTo>
                  <a:cubicBezTo>
                    <a:pt x="98837" y="201714"/>
                    <a:pt x="80807" y="211218"/>
                    <a:pt x="66573" y="21121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1FD0EDA1-B371-AEF8-5D85-FB55AC89B583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7706507" y="9121740"/>
              <a:ext cx="133168" cy="217974"/>
            </a:xfrm>
            <a:custGeom>
              <a:avLst/>
              <a:gdLst>
                <a:gd name="connsiteX0" fmla="*/ 133330 w 133168"/>
                <a:gd name="connsiteY0" fmla="*/ 109835 h 217974"/>
                <a:gd name="connsiteX1" fmla="*/ 120678 w 133168"/>
                <a:gd name="connsiteY1" fmla="*/ 35698 h 217974"/>
                <a:gd name="connsiteX2" fmla="*/ 66905 w 133168"/>
                <a:gd name="connsiteY2" fmla="*/ 214 h 217974"/>
                <a:gd name="connsiteX3" fmla="*/ 11866 w 133168"/>
                <a:gd name="connsiteY3" fmla="*/ 37916 h 217974"/>
                <a:gd name="connsiteX4" fmla="*/ 162 w 133168"/>
                <a:gd name="connsiteY4" fmla="*/ 109835 h 217974"/>
                <a:gd name="connsiteX5" fmla="*/ 14396 w 133168"/>
                <a:gd name="connsiteY5" fmla="*/ 186189 h 217974"/>
                <a:gd name="connsiteX6" fmla="*/ 66588 w 133168"/>
                <a:gd name="connsiteY6" fmla="*/ 218189 h 217974"/>
                <a:gd name="connsiteX7" fmla="*/ 121627 w 133168"/>
                <a:gd name="connsiteY7" fmla="*/ 181437 h 217974"/>
                <a:gd name="connsiteX8" fmla="*/ 133330 w 133168"/>
                <a:gd name="connsiteY8" fmla="*/ 109835 h 217974"/>
                <a:gd name="connsiteX9" fmla="*/ 66588 w 133168"/>
                <a:gd name="connsiteY9" fmla="*/ 211218 h 217974"/>
                <a:gd name="connsiteX10" fmla="*/ 29896 w 133168"/>
                <a:gd name="connsiteY10" fmla="*/ 172883 h 217974"/>
                <a:gd name="connsiteX11" fmla="*/ 26416 w 133168"/>
                <a:gd name="connsiteY11" fmla="*/ 106033 h 217974"/>
                <a:gd name="connsiteX12" fmla="*/ 28947 w 133168"/>
                <a:gd name="connsiteY12" fmla="*/ 47737 h 217974"/>
                <a:gd name="connsiteX13" fmla="*/ 66588 w 133168"/>
                <a:gd name="connsiteY13" fmla="*/ 7184 h 217974"/>
                <a:gd name="connsiteX14" fmla="*/ 103913 w 133168"/>
                <a:gd name="connsiteY14" fmla="*/ 44252 h 217974"/>
                <a:gd name="connsiteX15" fmla="*/ 107076 w 133168"/>
                <a:gd name="connsiteY15" fmla="*/ 106033 h 217974"/>
                <a:gd name="connsiteX16" fmla="*/ 103597 w 133168"/>
                <a:gd name="connsiteY16" fmla="*/ 171615 h 217974"/>
                <a:gd name="connsiteX17" fmla="*/ 66588 w 133168"/>
                <a:gd name="connsiteY17" fmla="*/ 211218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0" y="109835"/>
                  </a:moveTo>
                  <a:cubicBezTo>
                    <a:pt x="133330" y="84489"/>
                    <a:pt x="131749" y="59143"/>
                    <a:pt x="120678" y="35698"/>
                  </a:cubicBezTo>
                  <a:cubicBezTo>
                    <a:pt x="106127" y="5283"/>
                    <a:pt x="80190" y="214"/>
                    <a:pt x="66905" y="214"/>
                  </a:cubicBezTo>
                  <a:cubicBezTo>
                    <a:pt x="47926" y="214"/>
                    <a:pt x="24835" y="8451"/>
                    <a:pt x="11866" y="37916"/>
                  </a:cubicBezTo>
                  <a:cubicBezTo>
                    <a:pt x="1744" y="59777"/>
                    <a:pt x="162" y="84489"/>
                    <a:pt x="162" y="109835"/>
                  </a:cubicBezTo>
                  <a:cubicBezTo>
                    <a:pt x="162" y="133597"/>
                    <a:pt x="1428" y="162111"/>
                    <a:pt x="14396" y="186189"/>
                  </a:cubicBezTo>
                  <a:cubicBezTo>
                    <a:pt x="27998" y="211852"/>
                    <a:pt x="51089" y="218189"/>
                    <a:pt x="66588" y="218189"/>
                  </a:cubicBezTo>
                  <a:cubicBezTo>
                    <a:pt x="83669" y="218189"/>
                    <a:pt x="107709" y="211535"/>
                    <a:pt x="121627" y="181437"/>
                  </a:cubicBezTo>
                  <a:cubicBezTo>
                    <a:pt x="131749" y="159576"/>
                    <a:pt x="133330" y="134864"/>
                    <a:pt x="133330" y="109835"/>
                  </a:cubicBezTo>
                  <a:close/>
                  <a:moveTo>
                    <a:pt x="66588" y="211218"/>
                  </a:moveTo>
                  <a:cubicBezTo>
                    <a:pt x="54252" y="211218"/>
                    <a:pt x="35589" y="203298"/>
                    <a:pt x="29896" y="172883"/>
                  </a:cubicBezTo>
                  <a:cubicBezTo>
                    <a:pt x="26416" y="153873"/>
                    <a:pt x="26416" y="124725"/>
                    <a:pt x="26416" y="106033"/>
                  </a:cubicBezTo>
                  <a:cubicBezTo>
                    <a:pt x="26416" y="85756"/>
                    <a:pt x="26416" y="64846"/>
                    <a:pt x="28947" y="47737"/>
                  </a:cubicBezTo>
                  <a:cubicBezTo>
                    <a:pt x="34957" y="10035"/>
                    <a:pt x="58680" y="7184"/>
                    <a:pt x="66588" y="7184"/>
                  </a:cubicBezTo>
                  <a:cubicBezTo>
                    <a:pt x="77027" y="7184"/>
                    <a:pt x="97903" y="12887"/>
                    <a:pt x="103913" y="44252"/>
                  </a:cubicBezTo>
                  <a:cubicBezTo>
                    <a:pt x="107076" y="61994"/>
                    <a:pt x="107076" y="86073"/>
                    <a:pt x="107076" y="106033"/>
                  </a:cubicBezTo>
                  <a:cubicBezTo>
                    <a:pt x="107076" y="129795"/>
                    <a:pt x="107076" y="151339"/>
                    <a:pt x="103597" y="171615"/>
                  </a:cubicBezTo>
                  <a:cubicBezTo>
                    <a:pt x="98852" y="201714"/>
                    <a:pt x="80822" y="211218"/>
                    <a:pt x="66588" y="211218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BA431CA8-D167-049C-F5A9-CC84606C4352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7232036" y="9501928"/>
              <a:ext cx="133168" cy="217974"/>
            </a:xfrm>
            <a:custGeom>
              <a:avLst/>
              <a:gdLst>
                <a:gd name="connsiteX0" fmla="*/ 133316 w 133168"/>
                <a:gd name="connsiteY0" fmla="*/ 109847 h 217974"/>
                <a:gd name="connsiteX1" fmla="*/ 120663 w 133168"/>
                <a:gd name="connsiteY1" fmla="*/ 35710 h 217974"/>
                <a:gd name="connsiteX2" fmla="*/ 66890 w 133168"/>
                <a:gd name="connsiteY2" fmla="*/ 226 h 217974"/>
                <a:gd name="connsiteX3" fmla="*/ 11851 w 133168"/>
                <a:gd name="connsiteY3" fmla="*/ 37928 h 217974"/>
                <a:gd name="connsiteX4" fmla="*/ 147 w 133168"/>
                <a:gd name="connsiteY4" fmla="*/ 109847 h 217974"/>
                <a:gd name="connsiteX5" fmla="*/ 14382 w 133168"/>
                <a:gd name="connsiteY5" fmla="*/ 186201 h 217974"/>
                <a:gd name="connsiteX6" fmla="*/ 66573 w 133168"/>
                <a:gd name="connsiteY6" fmla="*/ 218200 h 217974"/>
                <a:gd name="connsiteX7" fmla="*/ 121612 w 133168"/>
                <a:gd name="connsiteY7" fmla="*/ 181449 h 217974"/>
                <a:gd name="connsiteX8" fmla="*/ 133316 w 133168"/>
                <a:gd name="connsiteY8" fmla="*/ 109847 h 217974"/>
                <a:gd name="connsiteX9" fmla="*/ 66573 w 133168"/>
                <a:gd name="connsiteY9" fmla="*/ 211230 h 217974"/>
                <a:gd name="connsiteX10" fmla="*/ 29881 w 133168"/>
                <a:gd name="connsiteY10" fmla="*/ 172895 h 217974"/>
                <a:gd name="connsiteX11" fmla="*/ 26401 w 133168"/>
                <a:gd name="connsiteY11" fmla="*/ 106045 h 217974"/>
                <a:gd name="connsiteX12" fmla="*/ 28932 w 133168"/>
                <a:gd name="connsiteY12" fmla="*/ 47749 h 217974"/>
                <a:gd name="connsiteX13" fmla="*/ 66573 w 133168"/>
                <a:gd name="connsiteY13" fmla="*/ 7196 h 217974"/>
                <a:gd name="connsiteX14" fmla="*/ 103898 w 133168"/>
                <a:gd name="connsiteY14" fmla="*/ 44264 h 217974"/>
                <a:gd name="connsiteX15" fmla="*/ 107061 w 133168"/>
                <a:gd name="connsiteY15" fmla="*/ 106045 h 217974"/>
                <a:gd name="connsiteX16" fmla="*/ 103582 w 133168"/>
                <a:gd name="connsiteY16" fmla="*/ 171627 h 217974"/>
                <a:gd name="connsiteX17" fmla="*/ 66573 w 133168"/>
                <a:gd name="connsiteY17" fmla="*/ 21123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16" y="109847"/>
                  </a:moveTo>
                  <a:cubicBezTo>
                    <a:pt x="133316" y="84501"/>
                    <a:pt x="131734" y="59155"/>
                    <a:pt x="120663" y="35710"/>
                  </a:cubicBezTo>
                  <a:cubicBezTo>
                    <a:pt x="106113" y="5295"/>
                    <a:pt x="80175" y="226"/>
                    <a:pt x="66890" y="226"/>
                  </a:cubicBezTo>
                  <a:cubicBezTo>
                    <a:pt x="47911" y="226"/>
                    <a:pt x="24820" y="8463"/>
                    <a:pt x="11851" y="37928"/>
                  </a:cubicBezTo>
                  <a:cubicBezTo>
                    <a:pt x="1729" y="59788"/>
                    <a:pt x="147" y="84501"/>
                    <a:pt x="147" y="109847"/>
                  </a:cubicBezTo>
                  <a:cubicBezTo>
                    <a:pt x="147" y="133608"/>
                    <a:pt x="1413" y="162123"/>
                    <a:pt x="14382" y="186201"/>
                  </a:cubicBezTo>
                  <a:cubicBezTo>
                    <a:pt x="27983" y="211864"/>
                    <a:pt x="51074" y="218200"/>
                    <a:pt x="66573" y="218200"/>
                  </a:cubicBezTo>
                  <a:cubicBezTo>
                    <a:pt x="83654" y="218200"/>
                    <a:pt x="107694" y="211547"/>
                    <a:pt x="121612" y="181449"/>
                  </a:cubicBezTo>
                  <a:cubicBezTo>
                    <a:pt x="131734" y="159588"/>
                    <a:pt x="133316" y="134876"/>
                    <a:pt x="133316" y="109847"/>
                  </a:cubicBezTo>
                  <a:close/>
                  <a:moveTo>
                    <a:pt x="66573" y="211230"/>
                  </a:moveTo>
                  <a:cubicBezTo>
                    <a:pt x="54237" y="211230"/>
                    <a:pt x="35575" y="203310"/>
                    <a:pt x="29881" y="172895"/>
                  </a:cubicBezTo>
                  <a:cubicBezTo>
                    <a:pt x="26401" y="153885"/>
                    <a:pt x="26401" y="124737"/>
                    <a:pt x="26401" y="106045"/>
                  </a:cubicBezTo>
                  <a:cubicBezTo>
                    <a:pt x="26401" y="85768"/>
                    <a:pt x="26401" y="64858"/>
                    <a:pt x="28932" y="47749"/>
                  </a:cubicBezTo>
                  <a:cubicBezTo>
                    <a:pt x="34942" y="10047"/>
                    <a:pt x="58665" y="7196"/>
                    <a:pt x="66573" y="7196"/>
                  </a:cubicBezTo>
                  <a:cubicBezTo>
                    <a:pt x="77012" y="7196"/>
                    <a:pt x="97888" y="12899"/>
                    <a:pt x="103898" y="44264"/>
                  </a:cubicBezTo>
                  <a:cubicBezTo>
                    <a:pt x="107061" y="62006"/>
                    <a:pt x="107061" y="86085"/>
                    <a:pt x="107061" y="106045"/>
                  </a:cubicBezTo>
                  <a:cubicBezTo>
                    <a:pt x="107061" y="129807"/>
                    <a:pt x="107061" y="151351"/>
                    <a:pt x="103582" y="171627"/>
                  </a:cubicBezTo>
                  <a:cubicBezTo>
                    <a:pt x="98837" y="201726"/>
                    <a:pt x="80807" y="211230"/>
                    <a:pt x="66573" y="21123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9C2289CE-55D7-E808-8BDD-C17EAD59E1B8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706507" y="9501928"/>
              <a:ext cx="133168" cy="217974"/>
            </a:xfrm>
            <a:custGeom>
              <a:avLst/>
              <a:gdLst>
                <a:gd name="connsiteX0" fmla="*/ 133330 w 133168"/>
                <a:gd name="connsiteY0" fmla="*/ 109847 h 217974"/>
                <a:gd name="connsiteX1" fmla="*/ 120678 w 133168"/>
                <a:gd name="connsiteY1" fmla="*/ 35710 h 217974"/>
                <a:gd name="connsiteX2" fmla="*/ 66905 w 133168"/>
                <a:gd name="connsiteY2" fmla="*/ 226 h 217974"/>
                <a:gd name="connsiteX3" fmla="*/ 11866 w 133168"/>
                <a:gd name="connsiteY3" fmla="*/ 37928 h 217974"/>
                <a:gd name="connsiteX4" fmla="*/ 162 w 133168"/>
                <a:gd name="connsiteY4" fmla="*/ 109847 h 217974"/>
                <a:gd name="connsiteX5" fmla="*/ 14396 w 133168"/>
                <a:gd name="connsiteY5" fmla="*/ 186201 h 217974"/>
                <a:gd name="connsiteX6" fmla="*/ 66588 w 133168"/>
                <a:gd name="connsiteY6" fmla="*/ 218200 h 217974"/>
                <a:gd name="connsiteX7" fmla="*/ 121627 w 133168"/>
                <a:gd name="connsiteY7" fmla="*/ 181449 h 217974"/>
                <a:gd name="connsiteX8" fmla="*/ 133330 w 133168"/>
                <a:gd name="connsiteY8" fmla="*/ 109847 h 217974"/>
                <a:gd name="connsiteX9" fmla="*/ 66588 w 133168"/>
                <a:gd name="connsiteY9" fmla="*/ 211230 h 217974"/>
                <a:gd name="connsiteX10" fmla="*/ 29896 w 133168"/>
                <a:gd name="connsiteY10" fmla="*/ 172895 h 217974"/>
                <a:gd name="connsiteX11" fmla="*/ 26416 w 133168"/>
                <a:gd name="connsiteY11" fmla="*/ 106045 h 217974"/>
                <a:gd name="connsiteX12" fmla="*/ 28947 w 133168"/>
                <a:gd name="connsiteY12" fmla="*/ 47749 h 217974"/>
                <a:gd name="connsiteX13" fmla="*/ 66588 w 133168"/>
                <a:gd name="connsiteY13" fmla="*/ 7196 h 217974"/>
                <a:gd name="connsiteX14" fmla="*/ 103913 w 133168"/>
                <a:gd name="connsiteY14" fmla="*/ 44264 h 217974"/>
                <a:gd name="connsiteX15" fmla="*/ 107076 w 133168"/>
                <a:gd name="connsiteY15" fmla="*/ 106045 h 217974"/>
                <a:gd name="connsiteX16" fmla="*/ 103597 w 133168"/>
                <a:gd name="connsiteY16" fmla="*/ 171627 h 217974"/>
                <a:gd name="connsiteX17" fmla="*/ 66588 w 133168"/>
                <a:gd name="connsiteY17" fmla="*/ 211230 h 21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68" h="217974">
                  <a:moveTo>
                    <a:pt x="133330" y="109847"/>
                  </a:moveTo>
                  <a:cubicBezTo>
                    <a:pt x="133330" y="84501"/>
                    <a:pt x="131749" y="59155"/>
                    <a:pt x="120678" y="35710"/>
                  </a:cubicBezTo>
                  <a:cubicBezTo>
                    <a:pt x="106127" y="5295"/>
                    <a:pt x="80190" y="226"/>
                    <a:pt x="66905" y="226"/>
                  </a:cubicBezTo>
                  <a:cubicBezTo>
                    <a:pt x="47926" y="226"/>
                    <a:pt x="24835" y="8463"/>
                    <a:pt x="11866" y="37928"/>
                  </a:cubicBezTo>
                  <a:cubicBezTo>
                    <a:pt x="1744" y="59788"/>
                    <a:pt x="162" y="84501"/>
                    <a:pt x="162" y="109847"/>
                  </a:cubicBezTo>
                  <a:cubicBezTo>
                    <a:pt x="162" y="133608"/>
                    <a:pt x="1428" y="162123"/>
                    <a:pt x="14396" y="186201"/>
                  </a:cubicBezTo>
                  <a:cubicBezTo>
                    <a:pt x="27998" y="211864"/>
                    <a:pt x="51089" y="218200"/>
                    <a:pt x="66588" y="218200"/>
                  </a:cubicBezTo>
                  <a:cubicBezTo>
                    <a:pt x="83669" y="218200"/>
                    <a:pt x="107709" y="211547"/>
                    <a:pt x="121627" y="181449"/>
                  </a:cubicBezTo>
                  <a:cubicBezTo>
                    <a:pt x="131749" y="159588"/>
                    <a:pt x="133330" y="134876"/>
                    <a:pt x="133330" y="109847"/>
                  </a:cubicBezTo>
                  <a:close/>
                  <a:moveTo>
                    <a:pt x="66588" y="211230"/>
                  </a:moveTo>
                  <a:cubicBezTo>
                    <a:pt x="54252" y="211230"/>
                    <a:pt x="35589" y="203310"/>
                    <a:pt x="29896" y="172895"/>
                  </a:cubicBezTo>
                  <a:cubicBezTo>
                    <a:pt x="26416" y="153885"/>
                    <a:pt x="26416" y="124737"/>
                    <a:pt x="26416" y="106045"/>
                  </a:cubicBezTo>
                  <a:cubicBezTo>
                    <a:pt x="26416" y="85768"/>
                    <a:pt x="26416" y="64858"/>
                    <a:pt x="28947" y="47749"/>
                  </a:cubicBezTo>
                  <a:cubicBezTo>
                    <a:pt x="34957" y="10047"/>
                    <a:pt x="58680" y="7196"/>
                    <a:pt x="66588" y="7196"/>
                  </a:cubicBezTo>
                  <a:cubicBezTo>
                    <a:pt x="77027" y="7196"/>
                    <a:pt x="97903" y="12899"/>
                    <a:pt x="103913" y="44264"/>
                  </a:cubicBezTo>
                  <a:cubicBezTo>
                    <a:pt x="107076" y="62006"/>
                    <a:pt x="107076" y="86085"/>
                    <a:pt x="107076" y="106045"/>
                  </a:cubicBezTo>
                  <a:cubicBezTo>
                    <a:pt x="107076" y="129807"/>
                    <a:pt x="107076" y="151351"/>
                    <a:pt x="103597" y="171627"/>
                  </a:cubicBezTo>
                  <a:cubicBezTo>
                    <a:pt x="98852" y="201726"/>
                    <a:pt x="80822" y="211230"/>
                    <a:pt x="66588" y="21123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FDE010E0-2E5E-487B-5758-EFBF1142C9AF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863399" y="9066609"/>
              <a:ext cx="155626" cy="760060"/>
            </a:xfrm>
            <a:custGeom>
              <a:avLst/>
              <a:gdLst>
                <a:gd name="connsiteX0" fmla="*/ 155794 w 155626"/>
                <a:gd name="connsiteY0" fmla="*/ 380395 h 760060"/>
                <a:gd name="connsiteX1" fmla="*/ 46982 w 155626"/>
                <a:gd name="connsiteY1" fmla="*/ 35690 h 760060"/>
                <a:gd name="connsiteX2" fmla="*/ 15667 w 155626"/>
                <a:gd name="connsiteY2" fmla="*/ 4008 h 760060"/>
                <a:gd name="connsiteX3" fmla="*/ 6810 w 155626"/>
                <a:gd name="connsiteY3" fmla="*/ 206 h 760060"/>
                <a:gd name="connsiteX4" fmla="*/ 167 w 155626"/>
                <a:gd name="connsiteY4" fmla="*/ 3374 h 760060"/>
                <a:gd name="connsiteX5" fmla="*/ 2065 w 155626"/>
                <a:gd name="connsiteY5" fmla="*/ 6542 h 760060"/>
                <a:gd name="connsiteX6" fmla="*/ 55522 w 155626"/>
                <a:gd name="connsiteY6" fmla="*/ 73392 h 760060"/>
                <a:gd name="connsiteX7" fmla="*/ 129540 w 155626"/>
                <a:gd name="connsiteY7" fmla="*/ 380078 h 760060"/>
                <a:gd name="connsiteX8" fmla="*/ 65961 w 155626"/>
                <a:gd name="connsiteY8" fmla="*/ 669655 h 760060"/>
                <a:gd name="connsiteX9" fmla="*/ 1433 w 155626"/>
                <a:gd name="connsiteY9" fmla="*/ 754247 h 760060"/>
                <a:gd name="connsiteX10" fmla="*/ 167 w 155626"/>
                <a:gd name="connsiteY10" fmla="*/ 757098 h 760060"/>
                <a:gd name="connsiteX11" fmla="*/ 6810 w 155626"/>
                <a:gd name="connsiteY11" fmla="*/ 760267 h 760060"/>
                <a:gd name="connsiteX12" fmla="*/ 16616 w 155626"/>
                <a:gd name="connsiteY12" fmla="*/ 755514 h 760060"/>
                <a:gd name="connsiteX13" fmla="*/ 155794 w 155626"/>
                <a:gd name="connsiteY13" fmla="*/ 380395 h 76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26" h="760060">
                  <a:moveTo>
                    <a:pt x="155794" y="380395"/>
                  </a:moveTo>
                  <a:cubicBezTo>
                    <a:pt x="155794" y="255883"/>
                    <a:pt x="127325" y="130420"/>
                    <a:pt x="46982" y="35690"/>
                  </a:cubicBezTo>
                  <a:cubicBezTo>
                    <a:pt x="40655" y="28403"/>
                    <a:pt x="28636" y="15413"/>
                    <a:pt x="15667" y="4008"/>
                  </a:cubicBezTo>
                  <a:cubicBezTo>
                    <a:pt x="11871" y="206"/>
                    <a:pt x="11238" y="206"/>
                    <a:pt x="6810" y="206"/>
                  </a:cubicBezTo>
                  <a:cubicBezTo>
                    <a:pt x="3014" y="206"/>
                    <a:pt x="167" y="206"/>
                    <a:pt x="167" y="3374"/>
                  </a:cubicBezTo>
                  <a:cubicBezTo>
                    <a:pt x="167" y="4641"/>
                    <a:pt x="1433" y="5908"/>
                    <a:pt x="2065" y="6542"/>
                  </a:cubicBezTo>
                  <a:cubicBezTo>
                    <a:pt x="13136" y="17948"/>
                    <a:pt x="34329" y="39175"/>
                    <a:pt x="55522" y="73392"/>
                  </a:cubicBezTo>
                  <a:cubicBezTo>
                    <a:pt x="106449" y="155133"/>
                    <a:pt x="129540" y="258100"/>
                    <a:pt x="129540" y="380078"/>
                  </a:cubicBezTo>
                  <a:cubicBezTo>
                    <a:pt x="129540" y="465303"/>
                    <a:pt x="118152" y="575241"/>
                    <a:pt x="65961" y="669655"/>
                  </a:cubicBezTo>
                  <a:cubicBezTo>
                    <a:pt x="40972" y="714644"/>
                    <a:pt x="14718" y="740940"/>
                    <a:pt x="1433" y="754247"/>
                  </a:cubicBezTo>
                  <a:cubicBezTo>
                    <a:pt x="800" y="755197"/>
                    <a:pt x="167" y="756148"/>
                    <a:pt x="167" y="757098"/>
                  </a:cubicBezTo>
                  <a:cubicBezTo>
                    <a:pt x="167" y="760267"/>
                    <a:pt x="3014" y="760267"/>
                    <a:pt x="6810" y="760267"/>
                  </a:cubicBezTo>
                  <a:cubicBezTo>
                    <a:pt x="11238" y="760267"/>
                    <a:pt x="11871" y="760267"/>
                    <a:pt x="16616" y="755514"/>
                  </a:cubicBezTo>
                  <a:cubicBezTo>
                    <a:pt x="122581" y="658883"/>
                    <a:pt x="155794" y="513777"/>
                    <a:pt x="155794" y="380395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B366A9C1-980F-969D-FDF3-22C02A27295B}"/>
              </a:ext>
            </a:extLst>
          </p:cNvPr>
          <p:cNvSpPr txBox="1"/>
          <p:nvPr/>
        </p:nvSpPr>
        <p:spPr>
          <a:xfrm>
            <a:off x="7440278" y="1551059"/>
            <a:ext cx="3145872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State</a:t>
            </a:r>
            <a:r>
              <a:rPr lang="pt-BR" dirty="0"/>
              <a:t>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</p:txBody>
      </p:sp>
    </p:spTree>
    <p:extLst>
      <p:ext uri="{BB962C8B-B14F-4D97-AF65-F5344CB8AC3E}">
        <p14:creationId xmlns:p14="http://schemas.microsoft.com/office/powerpoint/2010/main" val="34778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5583-A69F-BF01-69EE-FD0F485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u="sng" dirty="0"/>
              <a:t>Coluna de Destilação Wood &amp; Berry</a:t>
            </a:r>
            <a:endParaRPr lang="pt-BR" dirty="0"/>
          </a:p>
        </p:txBody>
      </p:sp>
      <p:grpSp>
        <p:nvGrpSpPr>
          <p:cNvPr id="87" name="Grupo 86" descr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 title="IguanaTex Vector Display">
            <a:extLst>
              <a:ext uri="{FF2B5EF4-FFF2-40B4-BE49-F238E27FC236}">
                <a16:creationId xmlns:a16="http://schemas.microsoft.com/office/drawing/2014/main" id="{B07336FC-6711-9654-BD59-C6612CE168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52319" y="3000304"/>
            <a:ext cx="4081359" cy="948625"/>
            <a:chOff x="3291140" y="3502087"/>
            <a:chExt cx="4081359" cy="948625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CAFD9311-C372-12F4-4BEB-F2EF6063A05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291140" y="3839599"/>
              <a:ext cx="226279" cy="216042"/>
            </a:xfrm>
            <a:custGeom>
              <a:avLst/>
              <a:gdLst>
                <a:gd name="connsiteX0" fmla="*/ 83426 w 226279"/>
                <a:gd name="connsiteY0" fmla="*/ 116157 h 216042"/>
                <a:gd name="connsiteX1" fmla="*/ 137302 w 226279"/>
                <a:gd name="connsiteY1" fmla="*/ 116157 h 216042"/>
                <a:gd name="connsiteX2" fmla="*/ 226356 w 226279"/>
                <a:gd name="connsiteY2" fmla="*/ 47834 h 216042"/>
                <a:gd name="connsiteX3" fmla="*/ 163923 w 226279"/>
                <a:gd name="connsiteY3" fmla="*/ 70 h 216042"/>
                <a:gd name="connsiteX4" fmla="*/ 61242 w 226279"/>
                <a:gd name="connsiteY4" fmla="*/ 70 h 216042"/>
                <a:gd name="connsiteX5" fmla="*/ 51734 w 226279"/>
                <a:gd name="connsiteY5" fmla="*/ 6080 h 216042"/>
                <a:gd name="connsiteX6" fmla="*/ 60925 w 226279"/>
                <a:gd name="connsiteY6" fmla="*/ 9876 h 216042"/>
                <a:gd name="connsiteX7" fmla="*/ 74552 w 226279"/>
                <a:gd name="connsiteY7" fmla="*/ 10509 h 216042"/>
                <a:gd name="connsiteX8" fmla="*/ 81525 w 226279"/>
                <a:gd name="connsiteY8" fmla="*/ 15570 h 216042"/>
                <a:gd name="connsiteX9" fmla="*/ 80257 w 226279"/>
                <a:gd name="connsiteY9" fmla="*/ 21580 h 216042"/>
                <a:gd name="connsiteX10" fmla="*/ 37790 w 226279"/>
                <a:gd name="connsiteY10" fmla="*/ 191440 h 216042"/>
                <a:gd name="connsiteX11" fmla="*/ 8950 w 226279"/>
                <a:gd name="connsiteY11" fmla="*/ 206307 h 216042"/>
                <a:gd name="connsiteX12" fmla="*/ 77 w 226279"/>
                <a:gd name="connsiteY12" fmla="*/ 212317 h 216042"/>
                <a:gd name="connsiteX13" fmla="*/ 4830 w 226279"/>
                <a:gd name="connsiteY13" fmla="*/ 216113 h 216042"/>
                <a:gd name="connsiteX14" fmla="*/ 45079 w 226279"/>
                <a:gd name="connsiteY14" fmla="*/ 215164 h 216042"/>
                <a:gd name="connsiteX15" fmla="*/ 65362 w 226279"/>
                <a:gd name="connsiteY15" fmla="*/ 215480 h 216042"/>
                <a:gd name="connsiteX16" fmla="*/ 85961 w 226279"/>
                <a:gd name="connsiteY16" fmla="*/ 216113 h 216042"/>
                <a:gd name="connsiteX17" fmla="*/ 92300 w 226279"/>
                <a:gd name="connsiteY17" fmla="*/ 209786 h 216042"/>
                <a:gd name="connsiteX18" fmla="*/ 83426 w 226279"/>
                <a:gd name="connsiteY18" fmla="*/ 206307 h 216042"/>
                <a:gd name="connsiteX19" fmla="*/ 62826 w 226279"/>
                <a:gd name="connsiteY19" fmla="*/ 200613 h 216042"/>
                <a:gd name="connsiteX20" fmla="*/ 63777 w 226279"/>
                <a:gd name="connsiteY20" fmla="*/ 195236 h 216042"/>
                <a:gd name="connsiteX21" fmla="*/ 83426 w 226279"/>
                <a:gd name="connsiteY21" fmla="*/ 116157 h 216042"/>
                <a:gd name="connsiteX22" fmla="*/ 106244 w 226279"/>
                <a:gd name="connsiteY22" fmla="*/ 21896 h 216042"/>
                <a:gd name="connsiteX23" fmla="*/ 123358 w 226279"/>
                <a:gd name="connsiteY23" fmla="*/ 9876 h 216042"/>
                <a:gd name="connsiteX24" fmla="*/ 153782 w 226279"/>
                <a:gd name="connsiteY24" fmla="*/ 9876 h 216042"/>
                <a:gd name="connsiteX25" fmla="*/ 196882 w 226279"/>
                <a:gd name="connsiteY25" fmla="*/ 40242 h 216042"/>
                <a:gd name="connsiteX26" fmla="*/ 178184 w 226279"/>
                <a:gd name="connsiteY26" fmla="*/ 91169 h 216042"/>
                <a:gd name="connsiteX27" fmla="*/ 129379 w 226279"/>
                <a:gd name="connsiteY27" fmla="*/ 107933 h 216042"/>
                <a:gd name="connsiteX28" fmla="*/ 84694 w 226279"/>
                <a:gd name="connsiteY28" fmla="*/ 107933 h 216042"/>
                <a:gd name="connsiteX29" fmla="*/ 106244 w 226279"/>
                <a:gd name="connsiteY29" fmla="*/ 21896 h 21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6279" h="216042">
                  <a:moveTo>
                    <a:pt x="83426" y="116157"/>
                  </a:moveTo>
                  <a:lnTo>
                    <a:pt x="137302" y="116157"/>
                  </a:lnTo>
                  <a:cubicBezTo>
                    <a:pt x="182304" y="116157"/>
                    <a:pt x="226356" y="83261"/>
                    <a:pt x="226356" y="47834"/>
                  </a:cubicBezTo>
                  <a:cubicBezTo>
                    <a:pt x="226356" y="23477"/>
                    <a:pt x="205439" y="70"/>
                    <a:pt x="163923" y="70"/>
                  </a:cubicBezTo>
                  <a:lnTo>
                    <a:pt x="61242" y="70"/>
                  </a:lnTo>
                  <a:cubicBezTo>
                    <a:pt x="55220" y="70"/>
                    <a:pt x="51734" y="70"/>
                    <a:pt x="51734" y="6080"/>
                  </a:cubicBezTo>
                  <a:cubicBezTo>
                    <a:pt x="51734" y="9876"/>
                    <a:pt x="54587" y="9876"/>
                    <a:pt x="60925" y="9876"/>
                  </a:cubicBezTo>
                  <a:cubicBezTo>
                    <a:pt x="65045" y="9876"/>
                    <a:pt x="70749" y="10192"/>
                    <a:pt x="74552" y="10509"/>
                  </a:cubicBezTo>
                  <a:cubicBezTo>
                    <a:pt x="79623" y="11141"/>
                    <a:pt x="81525" y="12090"/>
                    <a:pt x="81525" y="15570"/>
                  </a:cubicBezTo>
                  <a:cubicBezTo>
                    <a:pt x="81525" y="16835"/>
                    <a:pt x="81208" y="17784"/>
                    <a:pt x="80257" y="21580"/>
                  </a:cubicBezTo>
                  <a:lnTo>
                    <a:pt x="37790" y="191440"/>
                  </a:lnTo>
                  <a:cubicBezTo>
                    <a:pt x="34621" y="203776"/>
                    <a:pt x="33987" y="206307"/>
                    <a:pt x="8950" y="206307"/>
                  </a:cubicBezTo>
                  <a:cubicBezTo>
                    <a:pt x="3563" y="206307"/>
                    <a:pt x="77" y="206307"/>
                    <a:pt x="77" y="212317"/>
                  </a:cubicBezTo>
                  <a:cubicBezTo>
                    <a:pt x="77" y="216113"/>
                    <a:pt x="3880" y="216113"/>
                    <a:pt x="4830" y="216113"/>
                  </a:cubicBezTo>
                  <a:cubicBezTo>
                    <a:pt x="13704" y="216113"/>
                    <a:pt x="36205" y="215164"/>
                    <a:pt x="45079" y="215164"/>
                  </a:cubicBezTo>
                  <a:cubicBezTo>
                    <a:pt x="51734" y="215164"/>
                    <a:pt x="58706" y="215480"/>
                    <a:pt x="65362" y="215480"/>
                  </a:cubicBezTo>
                  <a:cubicBezTo>
                    <a:pt x="72334" y="215480"/>
                    <a:pt x="79306" y="216113"/>
                    <a:pt x="85961" y="216113"/>
                  </a:cubicBezTo>
                  <a:cubicBezTo>
                    <a:pt x="88180" y="216113"/>
                    <a:pt x="92300" y="216113"/>
                    <a:pt x="92300" y="209786"/>
                  </a:cubicBezTo>
                  <a:cubicBezTo>
                    <a:pt x="92300" y="206307"/>
                    <a:pt x="89447" y="206307"/>
                    <a:pt x="83426" y="206307"/>
                  </a:cubicBezTo>
                  <a:cubicBezTo>
                    <a:pt x="71700" y="206307"/>
                    <a:pt x="62826" y="206307"/>
                    <a:pt x="62826" y="200613"/>
                  </a:cubicBezTo>
                  <a:cubicBezTo>
                    <a:pt x="62826" y="198715"/>
                    <a:pt x="63460" y="197134"/>
                    <a:pt x="63777" y="195236"/>
                  </a:cubicBezTo>
                  <a:lnTo>
                    <a:pt x="83426" y="116157"/>
                  </a:lnTo>
                  <a:close/>
                  <a:moveTo>
                    <a:pt x="106244" y="21896"/>
                  </a:moveTo>
                  <a:cubicBezTo>
                    <a:pt x="109096" y="10825"/>
                    <a:pt x="109730" y="9876"/>
                    <a:pt x="123358" y="9876"/>
                  </a:cubicBezTo>
                  <a:lnTo>
                    <a:pt x="153782" y="9876"/>
                  </a:lnTo>
                  <a:cubicBezTo>
                    <a:pt x="180086" y="9876"/>
                    <a:pt x="196882" y="18416"/>
                    <a:pt x="196882" y="40242"/>
                  </a:cubicBezTo>
                  <a:cubicBezTo>
                    <a:pt x="196882" y="52578"/>
                    <a:pt x="190544" y="79781"/>
                    <a:pt x="178184" y="91169"/>
                  </a:cubicBezTo>
                  <a:cubicBezTo>
                    <a:pt x="162338" y="105403"/>
                    <a:pt x="143323" y="107933"/>
                    <a:pt x="129379" y="107933"/>
                  </a:cubicBezTo>
                  <a:lnTo>
                    <a:pt x="84694" y="107933"/>
                  </a:lnTo>
                  <a:lnTo>
                    <a:pt x="106244" y="218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06106E0-014E-BB2A-3BC2-4629C6E43D2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95461" y="4005442"/>
              <a:ext cx="102047" cy="99860"/>
            </a:xfrm>
            <a:custGeom>
              <a:avLst/>
              <a:gdLst>
                <a:gd name="connsiteX0" fmla="*/ 23820 w 102047"/>
                <a:gd name="connsiteY0" fmla="*/ 78233 h 99860"/>
                <a:gd name="connsiteX1" fmla="*/ 52438 w 102047"/>
                <a:gd name="connsiteY1" fmla="*/ 53212 h 99860"/>
                <a:gd name="connsiteX2" fmla="*/ 80168 w 102047"/>
                <a:gd name="connsiteY2" fmla="*/ 29963 h 99860"/>
                <a:gd name="connsiteX3" fmla="*/ 102131 w 102047"/>
                <a:gd name="connsiteY3" fmla="*/ 2729 h 99860"/>
                <a:gd name="connsiteX4" fmla="*/ 98359 w 102047"/>
                <a:gd name="connsiteY4" fmla="*/ 72 h 99860"/>
                <a:gd name="connsiteX5" fmla="*/ 94588 w 102047"/>
                <a:gd name="connsiteY5" fmla="*/ 2286 h 99860"/>
                <a:gd name="connsiteX6" fmla="*/ 77728 w 102047"/>
                <a:gd name="connsiteY6" fmla="*/ 15793 h 99860"/>
                <a:gd name="connsiteX7" fmla="*/ 65083 w 102047"/>
                <a:gd name="connsiteY7" fmla="*/ 9150 h 99860"/>
                <a:gd name="connsiteX8" fmla="*/ 47557 w 102047"/>
                <a:gd name="connsiteY8" fmla="*/ 72 h 99860"/>
                <a:gd name="connsiteX9" fmla="*/ 17830 w 102047"/>
                <a:gd name="connsiteY9" fmla="*/ 25978 h 99860"/>
                <a:gd name="connsiteX10" fmla="*/ 21602 w 102047"/>
                <a:gd name="connsiteY10" fmla="*/ 28635 h 99860"/>
                <a:gd name="connsiteX11" fmla="*/ 25595 w 102047"/>
                <a:gd name="connsiteY11" fmla="*/ 25535 h 99860"/>
                <a:gd name="connsiteX12" fmla="*/ 44895 w 102047"/>
                <a:gd name="connsiteY12" fmla="*/ 17342 h 99860"/>
                <a:gd name="connsiteX13" fmla="*/ 58871 w 102047"/>
                <a:gd name="connsiteY13" fmla="*/ 19335 h 99860"/>
                <a:gd name="connsiteX14" fmla="*/ 78172 w 102047"/>
                <a:gd name="connsiteY14" fmla="*/ 21992 h 99860"/>
                <a:gd name="connsiteX15" fmla="*/ 47335 w 102047"/>
                <a:gd name="connsiteY15" fmla="*/ 48784 h 99860"/>
                <a:gd name="connsiteX16" fmla="*/ 19827 w 102047"/>
                <a:gd name="connsiteY16" fmla="*/ 72476 h 99860"/>
                <a:gd name="connsiteX17" fmla="*/ 83 w 102047"/>
                <a:gd name="connsiteY17" fmla="*/ 97275 h 99860"/>
                <a:gd name="connsiteX18" fmla="*/ 3854 w 102047"/>
                <a:gd name="connsiteY18" fmla="*/ 99932 h 99860"/>
                <a:gd name="connsiteX19" fmla="*/ 7626 w 102047"/>
                <a:gd name="connsiteY19" fmla="*/ 97718 h 99860"/>
                <a:gd name="connsiteX20" fmla="*/ 28035 w 102047"/>
                <a:gd name="connsiteY20" fmla="*/ 84211 h 99860"/>
                <a:gd name="connsiteX21" fmla="*/ 40015 w 102047"/>
                <a:gd name="connsiteY21" fmla="*/ 89968 h 99860"/>
                <a:gd name="connsiteX22" fmla="*/ 58428 w 102047"/>
                <a:gd name="connsiteY22" fmla="*/ 99932 h 99860"/>
                <a:gd name="connsiteX23" fmla="*/ 97028 w 102047"/>
                <a:gd name="connsiteY23" fmla="*/ 65612 h 99860"/>
                <a:gd name="connsiteX24" fmla="*/ 93257 w 102047"/>
                <a:gd name="connsiteY24" fmla="*/ 62734 h 99860"/>
                <a:gd name="connsiteX25" fmla="*/ 89264 w 102047"/>
                <a:gd name="connsiteY25" fmla="*/ 66276 h 99860"/>
                <a:gd name="connsiteX26" fmla="*/ 61090 w 102047"/>
                <a:gd name="connsiteY26" fmla="*/ 82661 h 99860"/>
                <a:gd name="connsiteX27" fmla="*/ 44895 w 102047"/>
                <a:gd name="connsiteY27" fmla="*/ 80226 h 99860"/>
                <a:gd name="connsiteX28" fmla="*/ 28923 w 102047"/>
                <a:gd name="connsiteY28" fmla="*/ 78011 h 99860"/>
                <a:gd name="connsiteX29" fmla="*/ 23820 w 102047"/>
                <a:gd name="connsiteY29" fmla="*/ 7823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20" y="78233"/>
                  </a:moveTo>
                  <a:cubicBezTo>
                    <a:pt x="29588" y="72476"/>
                    <a:pt x="33581" y="68269"/>
                    <a:pt x="52438" y="53212"/>
                  </a:cubicBezTo>
                  <a:cubicBezTo>
                    <a:pt x="57097" y="49448"/>
                    <a:pt x="73735" y="36163"/>
                    <a:pt x="80168" y="29963"/>
                  </a:cubicBezTo>
                  <a:cubicBezTo>
                    <a:pt x="93701" y="16678"/>
                    <a:pt x="102131" y="5386"/>
                    <a:pt x="102131" y="2729"/>
                  </a:cubicBezTo>
                  <a:cubicBezTo>
                    <a:pt x="102131" y="72"/>
                    <a:pt x="99247" y="72"/>
                    <a:pt x="98359" y="72"/>
                  </a:cubicBezTo>
                  <a:cubicBezTo>
                    <a:pt x="96363" y="72"/>
                    <a:pt x="95697" y="515"/>
                    <a:pt x="94588" y="2286"/>
                  </a:cubicBezTo>
                  <a:cubicBezTo>
                    <a:pt x="87711" y="12471"/>
                    <a:pt x="83052" y="15793"/>
                    <a:pt x="77728" y="15793"/>
                  </a:cubicBezTo>
                  <a:cubicBezTo>
                    <a:pt x="75066" y="15793"/>
                    <a:pt x="71738" y="15571"/>
                    <a:pt x="65083" y="9150"/>
                  </a:cubicBezTo>
                  <a:cubicBezTo>
                    <a:pt x="57540" y="1622"/>
                    <a:pt x="52660" y="72"/>
                    <a:pt x="47557" y="72"/>
                  </a:cubicBezTo>
                  <a:cubicBezTo>
                    <a:pt x="29810" y="72"/>
                    <a:pt x="17830" y="19335"/>
                    <a:pt x="17830" y="25978"/>
                  </a:cubicBezTo>
                  <a:cubicBezTo>
                    <a:pt x="17830" y="27971"/>
                    <a:pt x="20049" y="28635"/>
                    <a:pt x="21602" y="28635"/>
                  </a:cubicBezTo>
                  <a:cubicBezTo>
                    <a:pt x="24264" y="28635"/>
                    <a:pt x="24708" y="27971"/>
                    <a:pt x="25595" y="25535"/>
                  </a:cubicBezTo>
                  <a:cubicBezTo>
                    <a:pt x="28923" y="17785"/>
                    <a:pt x="41346" y="17342"/>
                    <a:pt x="44895" y="17342"/>
                  </a:cubicBezTo>
                  <a:cubicBezTo>
                    <a:pt x="49998" y="17342"/>
                    <a:pt x="55766" y="18671"/>
                    <a:pt x="58871" y="19335"/>
                  </a:cubicBezTo>
                  <a:cubicBezTo>
                    <a:pt x="71073" y="21992"/>
                    <a:pt x="72626" y="21992"/>
                    <a:pt x="78172" y="21992"/>
                  </a:cubicBezTo>
                  <a:cubicBezTo>
                    <a:pt x="72404" y="27971"/>
                    <a:pt x="68411" y="31956"/>
                    <a:pt x="47335" y="48784"/>
                  </a:cubicBezTo>
                  <a:cubicBezTo>
                    <a:pt x="30032" y="62512"/>
                    <a:pt x="24042" y="68048"/>
                    <a:pt x="19827" y="72476"/>
                  </a:cubicBezTo>
                  <a:cubicBezTo>
                    <a:pt x="6517" y="85540"/>
                    <a:pt x="83" y="95282"/>
                    <a:pt x="83" y="97275"/>
                  </a:cubicBezTo>
                  <a:cubicBezTo>
                    <a:pt x="83" y="99932"/>
                    <a:pt x="2967" y="99932"/>
                    <a:pt x="3854" y="99932"/>
                  </a:cubicBezTo>
                  <a:cubicBezTo>
                    <a:pt x="6073" y="99932"/>
                    <a:pt x="6517" y="99489"/>
                    <a:pt x="7626" y="97718"/>
                  </a:cubicBezTo>
                  <a:cubicBezTo>
                    <a:pt x="13615" y="89304"/>
                    <a:pt x="20493" y="84211"/>
                    <a:pt x="28035" y="84211"/>
                  </a:cubicBezTo>
                  <a:cubicBezTo>
                    <a:pt x="30697" y="84211"/>
                    <a:pt x="34025" y="84433"/>
                    <a:pt x="40015" y="89968"/>
                  </a:cubicBezTo>
                  <a:cubicBezTo>
                    <a:pt x="46892" y="96611"/>
                    <a:pt x="51329" y="99932"/>
                    <a:pt x="58428" y="99932"/>
                  </a:cubicBezTo>
                  <a:cubicBezTo>
                    <a:pt x="82165" y="99932"/>
                    <a:pt x="97028" y="73140"/>
                    <a:pt x="97028" y="65612"/>
                  </a:cubicBezTo>
                  <a:cubicBezTo>
                    <a:pt x="97028" y="62955"/>
                    <a:pt x="94588" y="62734"/>
                    <a:pt x="93257" y="62734"/>
                  </a:cubicBezTo>
                  <a:cubicBezTo>
                    <a:pt x="90595" y="62734"/>
                    <a:pt x="90151" y="63841"/>
                    <a:pt x="89264" y="66276"/>
                  </a:cubicBezTo>
                  <a:cubicBezTo>
                    <a:pt x="85049" y="77347"/>
                    <a:pt x="71960" y="82661"/>
                    <a:pt x="61090" y="82661"/>
                  </a:cubicBezTo>
                  <a:cubicBezTo>
                    <a:pt x="55987" y="82661"/>
                    <a:pt x="50441" y="81554"/>
                    <a:pt x="44895" y="80226"/>
                  </a:cubicBezTo>
                  <a:cubicBezTo>
                    <a:pt x="34690" y="78011"/>
                    <a:pt x="32916" y="78011"/>
                    <a:pt x="28923" y="78011"/>
                  </a:cubicBezTo>
                  <a:cubicBezTo>
                    <a:pt x="28479" y="78011"/>
                    <a:pt x="25151" y="78011"/>
                    <a:pt x="23820" y="782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4FF14E7A-26FB-34E4-7C7E-E311DB56BE5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733732" y="3939554"/>
              <a:ext cx="210750" cy="74017"/>
            </a:xfrm>
            <a:custGeom>
              <a:avLst/>
              <a:gdLst>
                <a:gd name="connsiteX0" fmla="*/ 200065 w 210750"/>
                <a:gd name="connsiteY0" fmla="*/ 12723 h 74017"/>
                <a:gd name="connsiteX1" fmla="*/ 210841 w 210750"/>
                <a:gd name="connsiteY1" fmla="*/ 6397 h 74017"/>
                <a:gd name="connsiteX2" fmla="*/ 200382 w 210750"/>
                <a:gd name="connsiteY2" fmla="*/ 70 h 74017"/>
                <a:gd name="connsiteX3" fmla="*/ 10549 w 210750"/>
                <a:gd name="connsiteY3" fmla="*/ 70 h 74017"/>
                <a:gd name="connsiteX4" fmla="*/ 90 w 210750"/>
                <a:gd name="connsiteY4" fmla="*/ 6397 h 74017"/>
                <a:gd name="connsiteX5" fmla="*/ 10866 w 210750"/>
                <a:gd name="connsiteY5" fmla="*/ 12723 h 74017"/>
                <a:gd name="connsiteX6" fmla="*/ 200065 w 210750"/>
                <a:gd name="connsiteY6" fmla="*/ 12723 h 74017"/>
                <a:gd name="connsiteX7" fmla="*/ 200382 w 210750"/>
                <a:gd name="connsiteY7" fmla="*/ 74088 h 74017"/>
                <a:gd name="connsiteX8" fmla="*/ 210841 w 210750"/>
                <a:gd name="connsiteY8" fmla="*/ 67761 h 74017"/>
                <a:gd name="connsiteX9" fmla="*/ 200065 w 210750"/>
                <a:gd name="connsiteY9" fmla="*/ 61435 h 74017"/>
                <a:gd name="connsiteX10" fmla="*/ 10866 w 210750"/>
                <a:gd name="connsiteY10" fmla="*/ 61435 h 74017"/>
                <a:gd name="connsiteX11" fmla="*/ 90 w 210750"/>
                <a:gd name="connsiteY11" fmla="*/ 67761 h 74017"/>
                <a:gd name="connsiteX12" fmla="*/ 10549 w 210750"/>
                <a:gd name="connsiteY12" fmla="*/ 74088 h 74017"/>
                <a:gd name="connsiteX13" fmla="*/ 200382 w 210750"/>
                <a:gd name="connsiteY13" fmla="*/ 74088 h 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750" h="74017">
                  <a:moveTo>
                    <a:pt x="200065" y="12723"/>
                  </a:moveTo>
                  <a:cubicBezTo>
                    <a:pt x="204819" y="12723"/>
                    <a:pt x="210841" y="12723"/>
                    <a:pt x="210841" y="6397"/>
                  </a:cubicBezTo>
                  <a:cubicBezTo>
                    <a:pt x="210841" y="70"/>
                    <a:pt x="204819" y="70"/>
                    <a:pt x="200382" y="70"/>
                  </a:cubicBezTo>
                  <a:lnTo>
                    <a:pt x="10549" y="70"/>
                  </a:lnTo>
                  <a:cubicBezTo>
                    <a:pt x="6112" y="70"/>
                    <a:pt x="90" y="70"/>
                    <a:pt x="90" y="6397"/>
                  </a:cubicBezTo>
                  <a:cubicBezTo>
                    <a:pt x="90" y="12723"/>
                    <a:pt x="6112" y="12723"/>
                    <a:pt x="10866" y="12723"/>
                  </a:cubicBezTo>
                  <a:lnTo>
                    <a:pt x="200065" y="12723"/>
                  </a:lnTo>
                  <a:close/>
                  <a:moveTo>
                    <a:pt x="200382" y="74088"/>
                  </a:moveTo>
                  <a:cubicBezTo>
                    <a:pt x="204819" y="74088"/>
                    <a:pt x="210841" y="74088"/>
                    <a:pt x="210841" y="67761"/>
                  </a:cubicBezTo>
                  <a:cubicBezTo>
                    <a:pt x="210841" y="61435"/>
                    <a:pt x="204819" y="61435"/>
                    <a:pt x="200065" y="61435"/>
                  </a:cubicBezTo>
                  <a:lnTo>
                    <a:pt x="10866" y="61435"/>
                  </a:lnTo>
                  <a:cubicBezTo>
                    <a:pt x="6112" y="61435"/>
                    <a:pt x="90" y="61435"/>
                    <a:pt x="90" y="67761"/>
                  </a:cubicBezTo>
                  <a:cubicBezTo>
                    <a:pt x="90" y="74088"/>
                    <a:pt x="6112" y="74088"/>
                    <a:pt x="10549" y="74088"/>
                  </a:cubicBezTo>
                  <a:lnTo>
                    <a:pt x="200382" y="740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EC4D096-FDBF-437E-C2AA-F4502863C4A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137660" y="3502087"/>
              <a:ext cx="93807" cy="948625"/>
            </a:xfrm>
            <a:custGeom>
              <a:avLst/>
              <a:gdLst>
                <a:gd name="connsiteX0" fmla="*/ 101 w 93807"/>
                <a:gd name="connsiteY0" fmla="*/ 948678 h 948625"/>
                <a:gd name="connsiteX1" fmla="*/ 93909 w 93807"/>
                <a:gd name="connsiteY1" fmla="*/ 948678 h 948625"/>
                <a:gd name="connsiteX2" fmla="*/ 93909 w 93807"/>
                <a:gd name="connsiteY2" fmla="*/ 929067 h 948625"/>
                <a:gd name="connsiteX3" fmla="*/ 19750 w 93807"/>
                <a:gd name="connsiteY3" fmla="*/ 929067 h 948625"/>
                <a:gd name="connsiteX4" fmla="*/ 19750 w 93807"/>
                <a:gd name="connsiteY4" fmla="*/ 19665 h 948625"/>
                <a:gd name="connsiteX5" fmla="*/ 93909 w 93807"/>
                <a:gd name="connsiteY5" fmla="*/ 19665 h 948625"/>
                <a:gd name="connsiteX6" fmla="*/ 93909 w 93807"/>
                <a:gd name="connsiteY6" fmla="*/ 53 h 948625"/>
                <a:gd name="connsiteX7" fmla="*/ 101 w 93807"/>
                <a:gd name="connsiteY7" fmla="*/ 53 h 948625"/>
                <a:gd name="connsiteX8" fmla="*/ 101 w 93807"/>
                <a:gd name="connsiteY8" fmla="*/ 948678 h 94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807" h="948625">
                  <a:moveTo>
                    <a:pt x="101" y="948678"/>
                  </a:moveTo>
                  <a:lnTo>
                    <a:pt x="93909" y="948678"/>
                  </a:lnTo>
                  <a:lnTo>
                    <a:pt x="93909" y="929067"/>
                  </a:lnTo>
                  <a:lnTo>
                    <a:pt x="19750" y="929067"/>
                  </a:lnTo>
                  <a:lnTo>
                    <a:pt x="19750" y="19665"/>
                  </a:lnTo>
                  <a:lnTo>
                    <a:pt x="93909" y="19665"/>
                  </a:lnTo>
                  <a:lnTo>
                    <a:pt x="93909" y="53"/>
                  </a:lnTo>
                  <a:lnTo>
                    <a:pt x="101" y="53"/>
                  </a:lnTo>
                  <a:lnTo>
                    <a:pt x="101" y="9486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FEB1EA15-4D8E-D90D-C7DB-492B25B3263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338863" y="3569560"/>
              <a:ext cx="102934" cy="151451"/>
            </a:xfrm>
            <a:custGeom>
              <a:avLst/>
              <a:gdLst>
                <a:gd name="connsiteX0" fmla="*/ 103045 w 102934"/>
                <a:gd name="connsiteY0" fmla="*/ 76449 h 151451"/>
                <a:gd name="connsiteX1" fmla="*/ 89956 w 102934"/>
                <a:gd name="connsiteY1" fmla="*/ 19102 h 151451"/>
                <a:gd name="connsiteX2" fmla="*/ 51577 w 102934"/>
                <a:gd name="connsiteY2" fmla="*/ 60 h 151451"/>
                <a:gd name="connsiteX3" fmla="*/ 110 w 102934"/>
                <a:gd name="connsiteY3" fmla="*/ 76449 h 151451"/>
                <a:gd name="connsiteX4" fmla="*/ 51577 w 102934"/>
                <a:gd name="connsiteY4" fmla="*/ 151511 h 151451"/>
                <a:gd name="connsiteX5" fmla="*/ 103045 w 102934"/>
                <a:gd name="connsiteY5" fmla="*/ 76449 h 151451"/>
                <a:gd name="connsiteX6" fmla="*/ 51577 w 102934"/>
                <a:gd name="connsiteY6" fmla="*/ 145311 h 151451"/>
                <a:gd name="connsiteX7" fmla="*/ 23403 w 102934"/>
                <a:gd name="connsiteY7" fmla="*/ 121176 h 151451"/>
                <a:gd name="connsiteX8" fmla="*/ 20297 w 102934"/>
                <a:gd name="connsiteY8" fmla="*/ 73571 h 151451"/>
                <a:gd name="connsiteX9" fmla="*/ 23625 w 102934"/>
                <a:gd name="connsiteY9" fmla="*/ 28401 h 151451"/>
                <a:gd name="connsiteX10" fmla="*/ 51577 w 102934"/>
                <a:gd name="connsiteY10" fmla="*/ 6259 h 151451"/>
                <a:gd name="connsiteX11" fmla="*/ 79086 w 102934"/>
                <a:gd name="connsiteY11" fmla="*/ 26408 h 151451"/>
                <a:gd name="connsiteX12" fmla="*/ 82857 w 102934"/>
                <a:gd name="connsiteY12" fmla="*/ 73571 h 151451"/>
                <a:gd name="connsiteX13" fmla="*/ 79973 w 102934"/>
                <a:gd name="connsiteY13" fmla="*/ 120290 h 151451"/>
                <a:gd name="connsiteX14" fmla="*/ 51577 w 102934"/>
                <a:gd name="connsiteY14" fmla="*/ 14531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45" y="76449"/>
                  </a:moveTo>
                  <a:cubicBezTo>
                    <a:pt x="103045" y="52093"/>
                    <a:pt x="100161" y="34601"/>
                    <a:pt x="89956" y="19102"/>
                  </a:cubicBezTo>
                  <a:cubicBezTo>
                    <a:pt x="83079" y="8916"/>
                    <a:pt x="69324" y="60"/>
                    <a:pt x="51577" y="60"/>
                  </a:cubicBezTo>
                  <a:cubicBezTo>
                    <a:pt x="110" y="60"/>
                    <a:pt x="110" y="60507"/>
                    <a:pt x="110" y="76449"/>
                  </a:cubicBezTo>
                  <a:cubicBezTo>
                    <a:pt x="110" y="92392"/>
                    <a:pt x="110" y="151511"/>
                    <a:pt x="51577" y="151511"/>
                  </a:cubicBezTo>
                  <a:cubicBezTo>
                    <a:pt x="103045" y="151511"/>
                    <a:pt x="103045" y="92392"/>
                    <a:pt x="103045" y="76449"/>
                  </a:cubicBezTo>
                  <a:close/>
                  <a:moveTo>
                    <a:pt x="51577" y="145311"/>
                  </a:moveTo>
                  <a:cubicBezTo>
                    <a:pt x="41372" y="145311"/>
                    <a:pt x="27840" y="139333"/>
                    <a:pt x="23403" y="121176"/>
                  </a:cubicBezTo>
                  <a:cubicBezTo>
                    <a:pt x="20297" y="108112"/>
                    <a:pt x="20297" y="89956"/>
                    <a:pt x="20297" y="73571"/>
                  </a:cubicBezTo>
                  <a:cubicBezTo>
                    <a:pt x="20297" y="57407"/>
                    <a:pt x="20297" y="40579"/>
                    <a:pt x="23625" y="28401"/>
                  </a:cubicBezTo>
                  <a:cubicBezTo>
                    <a:pt x="28284" y="10909"/>
                    <a:pt x="42482" y="6259"/>
                    <a:pt x="51577" y="6259"/>
                  </a:cubicBezTo>
                  <a:cubicBezTo>
                    <a:pt x="63557" y="6259"/>
                    <a:pt x="75092" y="13566"/>
                    <a:pt x="79086" y="26408"/>
                  </a:cubicBezTo>
                  <a:cubicBezTo>
                    <a:pt x="82635" y="38365"/>
                    <a:pt x="82857" y="54307"/>
                    <a:pt x="82857" y="73571"/>
                  </a:cubicBezTo>
                  <a:cubicBezTo>
                    <a:pt x="82857" y="89956"/>
                    <a:pt x="82857" y="106341"/>
                    <a:pt x="79973" y="120290"/>
                  </a:cubicBezTo>
                  <a:cubicBezTo>
                    <a:pt x="75536" y="140440"/>
                    <a:pt x="60451" y="145311"/>
                    <a:pt x="51577" y="1453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777B8C2-AA21-49E0-F4E0-56142B367D0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78502" y="3691119"/>
              <a:ext cx="25511" cy="25463"/>
            </a:xfrm>
            <a:custGeom>
              <a:avLst/>
              <a:gdLst>
                <a:gd name="connsiteX0" fmla="*/ 25626 w 25511"/>
                <a:gd name="connsiteY0" fmla="*/ 12902 h 25463"/>
                <a:gd name="connsiteX1" fmla="*/ 12981 w 25511"/>
                <a:gd name="connsiteY1" fmla="*/ 60 h 25463"/>
                <a:gd name="connsiteX2" fmla="*/ 114 w 25511"/>
                <a:gd name="connsiteY2" fmla="*/ 12681 h 25463"/>
                <a:gd name="connsiteX3" fmla="*/ 12759 w 25511"/>
                <a:gd name="connsiteY3" fmla="*/ 25523 h 25463"/>
                <a:gd name="connsiteX4" fmla="*/ 25626 w 25511"/>
                <a:gd name="connsiteY4" fmla="*/ 12902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26" y="12902"/>
                  </a:moveTo>
                  <a:cubicBezTo>
                    <a:pt x="25626" y="4931"/>
                    <a:pt x="18970" y="60"/>
                    <a:pt x="12981" y="60"/>
                  </a:cubicBezTo>
                  <a:cubicBezTo>
                    <a:pt x="5660" y="60"/>
                    <a:pt x="114" y="6038"/>
                    <a:pt x="114" y="12681"/>
                  </a:cubicBezTo>
                  <a:cubicBezTo>
                    <a:pt x="114" y="20652"/>
                    <a:pt x="6769" y="25523"/>
                    <a:pt x="12759" y="25523"/>
                  </a:cubicBezTo>
                  <a:cubicBezTo>
                    <a:pt x="20079" y="25523"/>
                    <a:pt x="25626" y="19545"/>
                    <a:pt x="25626" y="129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B029F2E-B639-B9C2-3E5D-F1294DAAB60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540903" y="3569560"/>
              <a:ext cx="102047" cy="151451"/>
            </a:xfrm>
            <a:custGeom>
              <a:avLst/>
              <a:gdLst>
                <a:gd name="connsiteX0" fmla="*/ 48699 w 102047"/>
                <a:gd name="connsiteY0" fmla="*/ 73128 h 151451"/>
                <a:gd name="connsiteX1" fmla="*/ 78426 w 102047"/>
                <a:gd name="connsiteY1" fmla="*/ 108777 h 151451"/>
                <a:gd name="connsiteX2" fmla="*/ 49587 w 102047"/>
                <a:gd name="connsiteY2" fmla="*/ 144425 h 151451"/>
                <a:gd name="connsiteX3" fmla="*/ 11874 w 102047"/>
                <a:gd name="connsiteY3" fmla="*/ 128926 h 151451"/>
                <a:gd name="connsiteX4" fmla="*/ 24741 w 102047"/>
                <a:gd name="connsiteY4" fmla="*/ 116526 h 151451"/>
                <a:gd name="connsiteX5" fmla="*/ 12539 w 102047"/>
                <a:gd name="connsiteY5" fmla="*/ 104348 h 151451"/>
                <a:gd name="connsiteX6" fmla="*/ 116 w 102047"/>
                <a:gd name="connsiteY6" fmla="*/ 117191 h 151451"/>
                <a:gd name="connsiteX7" fmla="*/ 50031 w 102047"/>
                <a:gd name="connsiteY7" fmla="*/ 151511 h 151451"/>
                <a:gd name="connsiteX8" fmla="*/ 102163 w 102047"/>
                <a:gd name="connsiteY8" fmla="*/ 108777 h 151451"/>
                <a:gd name="connsiteX9" fmla="*/ 63563 w 102047"/>
                <a:gd name="connsiteY9" fmla="*/ 69142 h 151451"/>
                <a:gd name="connsiteX10" fmla="*/ 95286 w 102047"/>
                <a:gd name="connsiteY10" fmla="*/ 30615 h 151451"/>
                <a:gd name="connsiteX11" fmla="*/ 50474 w 102047"/>
                <a:gd name="connsiteY11" fmla="*/ 60 h 151451"/>
                <a:gd name="connsiteX12" fmla="*/ 6993 w 102047"/>
                <a:gd name="connsiteY12" fmla="*/ 29730 h 151451"/>
                <a:gd name="connsiteX13" fmla="*/ 18529 w 102047"/>
                <a:gd name="connsiteY13" fmla="*/ 41465 h 151451"/>
                <a:gd name="connsiteX14" fmla="*/ 29843 w 102047"/>
                <a:gd name="connsiteY14" fmla="*/ 30173 h 151451"/>
                <a:gd name="connsiteX15" fmla="*/ 18529 w 102047"/>
                <a:gd name="connsiteY15" fmla="*/ 18659 h 151451"/>
                <a:gd name="connsiteX16" fmla="*/ 49809 w 102047"/>
                <a:gd name="connsiteY16" fmla="*/ 6481 h 151451"/>
                <a:gd name="connsiteX17" fmla="*/ 73768 w 102047"/>
                <a:gd name="connsiteY17" fmla="*/ 30615 h 151451"/>
                <a:gd name="connsiteX18" fmla="*/ 64894 w 102047"/>
                <a:gd name="connsiteY18" fmla="*/ 56964 h 151451"/>
                <a:gd name="connsiteX19" fmla="*/ 40269 w 102047"/>
                <a:gd name="connsiteY19" fmla="*/ 66485 h 151451"/>
                <a:gd name="connsiteX20" fmla="*/ 33171 w 102047"/>
                <a:gd name="connsiteY20" fmla="*/ 67150 h 151451"/>
                <a:gd name="connsiteX21" fmla="*/ 30952 w 102047"/>
                <a:gd name="connsiteY21" fmla="*/ 70028 h 151451"/>
                <a:gd name="connsiteX22" fmla="*/ 36720 w 102047"/>
                <a:gd name="connsiteY22" fmla="*/ 73128 h 151451"/>
                <a:gd name="connsiteX23" fmla="*/ 48699 w 102047"/>
                <a:gd name="connsiteY23" fmla="*/ 7312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047" h="151451">
                  <a:moveTo>
                    <a:pt x="48699" y="73128"/>
                  </a:moveTo>
                  <a:cubicBezTo>
                    <a:pt x="66003" y="73128"/>
                    <a:pt x="78426" y="85085"/>
                    <a:pt x="78426" y="108777"/>
                  </a:cubicBezTo>
                  <a:cubicBezTo>
                    <a:pt x="78426" y="136233"/>
                    <a:pt x="62454" y="144425"/>
                    <a:pt x="49587" y="144425"/>
                  </a:cubicBezTo>
                  <a:cubicBezTo>
                    <a:pt x="40713" y="144425"/>
                    <a:pt x="21191" y="141990"/>
                    <a:pt x="11874" y="128926"/>
                  </a:cubicBezTo>
                  <a:cubicBezTo>
                    <a:pt x="22300" y="128483"/>
                    <a:pt x="24741" y="121176"/>
                    <a:pt x="24741" y="116526"/>
                  </a:cubicBezTo>
                  <a:cubicBezTo>
                    <a:pt x="24741" y="109441"/>
                    <a:pt x="19416" y="104348"/>
                    <a:pt x="12539" y="104348"/>
                  </a:cubicBezTo>
                  <a:cubicBezTo>
                    <a:pt x="6328" y="104348"/>
                    <a:pt x="116" y="108112"/>
                    <a:pt x="116" y="117191"/>
                  </a:cubicBezTo>
                  <a:cubicBezTo>
                    <a:pt x="116" y="138004"/>
                    <a:pt x="23188" y="151511"/>
                    <a:pt x="50031" y="151511"/>
                  </a:cubicBezTo>
                  <a:cubicBezTo>
                    <a:pt x="80867" y="151511"/>
                    <a:pt x="102163" y="130919"/>
                    <a:pt x="102163" y="108777"/>
                  </a:cubicBezTo>
                  <a:cubicBezTo>
                    <a:pt x="102163" y="91506"/>
                    <a:pt x="87966" y="74235"/>
                    <a:pt x="63563" y="69142"/>
                  </a:cubicBezTo>
                  <a:cubicBezTo>
                    <a:pt x="86856" y="60729"/>
                    <a:pt x="95286" y="44122"/>
                    <a:pt x="95286" y="30615"/>
                  </a:cubicBezTo>
                  <a:cubicBezTo>
                    <a:pt x="95286" y="13123"/>
                    <a:pt x="75099" y="60"/>
                    <a:pt x="50474" y="60"/>
                  </a:cubicBezTo>
                  <a:cubicBezTo>
                    <a:pt x="25850" y="60"/>
                    <a:pt x="6993" y="12016"/>
                    <a:pt x="6993" y="29730"/>
                  </a:cubicBezTo>
                  <a:cubicBezTo>
                    <a:pt x="6993" y="37258"/>
                    <a:pt x="11874" y="41465"/>
                    <a:pt x="18529" y="41465"/>
                  </a:cubicBezTo>
                  <a:cubicBezTo>
                    <a:pt x="25406" y="41465"/>
                    <a:pt x="29843" y="36372"/>
                    <a:pt x="29843" y="30173"/>
                  </a:cubicBezTo>
                  <a:cubicBezTo>
                    <a:pt x="29843" y="23751"/>
                    <a:pt x="25406" y="19102"/>
                    <a:pt x="18529" y="18659"/>
                  </a:cubicBezTo>
                  <a:cubicBezTo>
                    <a:pt x="26293" y="8916"/>
                    <a:pt x="41601" y="6481"/>
                    <a:pt x="49809" y="6481"/>
                  </a:cubicBezTo>
                  <a:cubicBezTo>
                    <a:pt x="59792" y="6481"/>
                    <a:pt x="73768" y="11352"/>
                    <a:pt x="73768" y="30615"/>
                  </a:cubicBezTo>
                  <a:cubicBezTo>
                    <a:pt x="73768" y="39915"/>
                    <a:pt x="70662" y="50100"/>
                    <a:pt x="64894" y="56964"/>
                  </a:cubicBezTo>
                  <a:cubicBezTo>
                    <a:pt x="57573" y="65378"/>
                    <a:pt x="51362" y="65821"/>
                    <a:pt x="40269" y="66485"/>
                  </a:cubicBezTo>
                  <a:cubicBezTo>
                    <a:pt x="34723" y="66928"/>
                    <a:pt x="34280" y="66928"/>
                    <a:pt x="33171" y="67150"/>
                  </a:cubicBezTo>
                  <a:cubicBezTo>
                    <a:pt x="32727" y="67150"/>
                    <a:pt x="30952" y="67593"/>
                    <a:pt x="30952" y="70028"/>
                  </a:cubicBezTo>
                  <a:cubicBezTo>
                    <a:pt x="30952" y="73128"/>
                    <a:pt x="32949" y="73128"/>
                    <a:pt x="36720" y="73128"/>
                  </a:cubicBezTo>
                  <a:lnTo>
                    <a:pt x="48699" y="731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509CD56A-6FF1-5154-871E-A08937A5843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70780" y="3566903"/>
              <a:ext cx="105375" cy="154108"/>
            </a:xfrm>
            <a:custGeom>
              <a:avLst/>
              <a:gdLst>
                <a:gd name="connsiteX0" fmla="*/ 103277 w 105375"/>
                <a:gd name="connsiteY0" fmla="*/ 16002 h 154108"/>
                <a:gd name="connsiteX1" fmla="*/ 105495 w 105375"/>
                <a:gd name="connsiteY1" fmla="*/ 7145 h 154108"/>
                <a:gd name="connsiteX2" fmla="*/ 47372 w 105375"/>
                <a:gd name="connsiteY2" fmla="*/ 7145 h 154108"/>
                <a:gd name="connsiteX3" fmla="*/ 28072 w 105375"/>
                <a:gd name="connsiteY3" fmla="*/ 6259 h 154108"/>
                <a:gd name="connsiteX4" fmla="*/ 15427 w 105375"/>
                <a:gd name="connsiteY4" fmla="*/ 60 h 154108"/>
                <a:gd name="connsiteX5" fmla="*/ 7884 w 105375"/>
                <a:gd name="connsiteY5" fmla="*/ 60 h 154108"/>
                <a:gd name="connsiteX6" fmla="*/ 120 w 105375"/>
                <a:gd name="connsiteY6" fmla="*/ 47443 h 154108"/>
                <a:gd name="connsiteX7" fmla="*/ 7663 w 105375"/>
                <a:gd name="connsiteY7" fmla="*/ 47443 h 154108"/>
                <a:gd name="connsiteX8" fmla="*/ 13874 w 105375"/>
                <a:gd name="connsiteY8" fmla="*/ 27294 h 154108"/>
                <a:gd name="connsiteX9" fmla="*/ 36946 w 105375"/>
                <a:gd name="connsiteY9" fmla="*/ 25966 h 154108"/>
                <a:gd name="connsiteX10" fmla="*/ 85307 w 105375"/>
                <a:gd name="connsiteY10" fmla="*/ 25966 h 154108"/>
                <a:gd name="connsiteX11" fmla="*/ 62236 w 105375"/>
                <a:gd name="connsiteY11" fmla="*/ 55193 h 154108"/>
                <a:gd name="connsiteX12" fmla="*/ 30512 w 105375"/>
                <a:gd name="connsiteY12" fmla="*/ 141547 h 154108"/>
                <a:gd name="connsiteX13" fmla="*/ 40939 w 105375"/>
                <a:gd name="connsiteY13" fmla="*/ 154168 h 154108"/>
                <a:gd name="connsiteX14" fmla="*/ 51587 w 105375"/>
                <a:gd name="connsiteY14" fmla="*/ 141325 h 154108"/>
                <a:gd name="connsiteX15" fmla="*/ 51587 w 105375"/>
                <a:gd name="connsiteY15" fmla="*/ 132469 h 154108"/>
                <a:gd name="connsiteX16" fmla="*/ 70000 w 105375"/>
                <a:gd name="connsiteY16" fmla="*/ 57850 h 154108"/>
                <a:gd name="connsiteX17" fmla="*/ 103277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77" y="16002"/>
                  </a:moveTo>
                  <a:cubicBezTo>
                    <a:pt x="105495" y="13345"/>
                    <a:pt x="105495" y="12902"/>
                    <a:pt x="105495" y="7145"/>
                  </a:cubicBezTo>
                  <a:lnTo>
                    <a:pt x="47372" y="7145"/>
                  </a:lnTo>
                  <a:cubicBezTo>
                    <a:pt x="38499" y="7145"/>
                    <a:pt x="36058" y="6924"/>
                    <a:pt x="28072" y="6259"/>
                  </a:cubicBezTo>
                  <a:cubicBezTo>
                    <a:pt x="16536" y="5374"/>
                    <a:pt x="16093" y="3824"/>
                    <a:pt x="15427" y="60"/>
                  </a:cubicBezTo>
                  <a:lnTo>
                    <a:pt x="7884" y="60"/>
                  </a:lnTo>
                  <a:lnTo>
                    <a:pt x="120" y="47443"/>
                  </a:lnTo>
                  <a:lnTo>
                    <a:pt x="7663" y="47443"/>
                  </a:lnTo>
                  <a:cubicBezTo>
                    <a:pt x="8106" y="44122"/>
                    <a:pt x="10325" y="29508"/>
                    <a:pt x="13874" y="27294"/>
                  </a:cubicBezTo>
                  <a:cubicBezTo>
                    <a:pt x="15649" y="25966"/>
                    <a:pt x="33618" y="25966"/>
                    <a:pt x="36946" y="25966"/>
                  </a:cubicBezTo>
                  <a:lnTo>
                    <a:pt x="85307" y="25966"/>
                  </a:lnTo>
                  <a:cubicBezTo>
                    <a:pt x="78208" y="35265"/>
                    <a:pt x="66895" y="48993"/>
                    <a:pt x="62236" y="55193"/>
                  </a:cubicBezTo>
                  <a:cubicBezTo>
                    <a:pt x="33175" y="93277"/>
                    <a:pt x="30512" y="128483"/>
                    <a:pt x="30512" y="141547"/>
                  </a:cubicBezTo>
                  <a:cubicBezTo>
                    <a:pt x="30512" y="143982"/>
                    <a:pt x="30512" y="154168"/>
                    <a:pt x="40939" y="154168"/>
                  </a:cubicBezTo>
                  <a:cubicBezTo>
                    <a:pt x="51587" y="154168"/>
                    <a:pt x="51587" y="144204"/>
                    <a:pt x="51587" y="141325"/>
                  </a:cubicBezTo>
                  <a:lnTo>
                    <a:pt x="51587" y="132469"/>
                  </a:lnTo>
                  <a:cubicBezTo>
                    <a:pt x="51587" y="89513"/>
                    <a:pt x="60461" y="69807"/>
                    <a:pt x="70000" y="57850"/>
                  </a:cubicBezTo>
                  <a:lnTo>
                    <a:pt x="103277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26BBA2A4-5D96-7768-0A5E-E038F5132F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797108" y="3566903"/>
              <a:ext cx="105375" cy="154108"/>
            </a:xfrm>
            <a:custGeom>
              <a:avLst/>
              <a:gdLst>
                <a:gd name="connsiteX0" fmla="*/ 103281 w 105375"/>
                <a:gd name="connsiteY0" fmla="*/ 16002 h 154108"/>
                <a:gd name="connsiteX1" fmla="*/ 105499 w 105375"/>
                <a:gd name="connsiteY1" fmla="*/ 7145 h 154108"/>
                <a:gd name="connsiteX2" fmla="*/ 47376 w 105375"/>
                <a:gd name="connsiteY2" fmla="*/ 7145 h 154108"/>
                <a:gd name="connsiteX3" fmla="*/ 28076 w 105375"/>
                <a:gd name="connsiteY3" fmla="*/ 6259 h 154108"/>
                <a:gd name="connsiteX4" fmla="*/ 15431 w 105375"/>
                <a:gd name="connsiteY4" fmla="*/ 60 h 154108"/>
                <a:gd name="connsiteX5" fmla="*/ 7888 w 105375"/>
                <a:gd name="connsiteY5" fmla="*/ 60 h 154108"/>
                <a:gd name="connsiteX6" fmla="*/ 124 w 105375"/>
                <a:gd name="connsiteY6" fmla="*/ 47443 h 154108"/>
                <a:gd name="connsiteX7" fmla="*/ 7667 w 105375"/>
                <a:gd name="connsiteY7" fmla="*/ 47443 h 154108"/>
                <a:gd name="connsiteX8" fmla="*/ 13878 w 105375"/>
                <a:gd name="connsiteY8" fmla="*/ 27294 h 154108"/>
                <a:gd name="connsiteX9" fmla="*/ 36950 w 105375"/>
                <a:gd name="connsiteY9" fmla="*/ 25966 h 154108"/>
                <a:gd name="connsiteX10" fmla="*/ 85311 w 105375"/>
                <a:gd name="connsiteY10" fmla="*/ 25966 h 154108"/>
                <a:gd name="connsiteX11" fmla="*/ 62240 w 105375"/>
                <a:gd name="connsiteY11" fmla="*/ 55193 h 154108"/>
                <a:gd name="connsiteX12" fmla="*/ 30516 w 105375"/>
                <a:gd name="connsiteY12" fmla="*/ 141547 h 154108"/>
                <a:gd name="connsiteX13" fmla="*/ 40943 w 105375"/>
                <a:gd name="connsiteY13" fmla="*/ 154168 h 154108"/>
                <a:gd name="connsiteX14" fmla="*/ 51591 w 105375"/>
                <a:gd name="connsiteY14" fmla="*/ 141325 h 154108"/>
                <a:gd name="connsiteX15" fmla="*/ 51591 w 105375"/>
                <a:gd name="connsiteY15" fmla="*/ 132469 h 154108"/>
                <a:gd name="connsiteX16" fmla="*/ 70004 w 105375"/>
                <a:gd name="connsiteY16" fmla="*/ 57850 h 154108"/>
                <a:gd name="connsiteX17" fmla="*/ 103281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81" y="16002"/>
                  </a:moveTo>
                  <a:cubicBezTo>
                    <a:pt x="105499" y="13345"/>
                    <a:pt x="105499" y="12902"/>
                    <a:pt x="105499" y="7145"/>
                  </a:cubicBezTo>
                  <a:lnTo>
                    <a:pt x="47376" y="7145"/>
                  </a:lnTo>
                  <a:cubicBezTo>
                    <a:pt x="38503" y="7145"/>
                    <a:pt x="36062" y="6924"/>
                    <a:pt x="28076" y="6259"/>
                  </a:cubicBezTo>
                  <a:cubicBezTo>
                    <a:pt x="16540" y="5374"/>
                    <a:pt x="16097" y="3824"/>
                    <a:pt x="15431" y="60"/>
                  </a:cubicBezTo>
                  <a:lnTo>
                    <a:pt x="7888" y="60"/>
                  </a:lnTo>
                  <a:lnTo>
                    <a:pt x="124" y="47443"/>
                  </a:lnTo>
                  <a:lnTo>
                    <a:pt x="7667" y="47443"/>
                  </a:lnTo>
                  <a:cubicBezTo>
                    <a:pt x="8110" y="44122"/>
                    <a:pt x="10329" y="29508"/>
                    <a:pt x="13878" y="27294"/>
                  </a:cubicBezTo>
                  <a:cubicBezTo>
                    <a:pt x="15653" y="25966"/>
                    <a:pt x="33622" y="25966"/>
                    <a:pt x="36950" y="25966"/>
                  </a:cubicBezTo>
                  <a:lnTo>
                    <a:pt x="85311" y="25966"/>
                  </a:lnTo>
                  <a:cubicBezTo>
                    <a:pt x="78212" y="35265"/>
                    <a:pt x="66899" y="48993"/>
                    <a:pt x="62240" y="55193"/>
                  </a:cubicBezTo>
                  <a:cubicBezTo>
                    <a:pt x="33178" y="93277"/>
                    <a:pt x="30516" y="128483"/>
                    <a:pt x="30516" y="141547"/>
                  </a:cubicBezTo>
                  <a:cubicBezTo>
                    <a:pt x="30516" y="143982"/>
                    <a:pt x="30516" y="154168"/>
                    <a:pt x="40943" y="154168"/>
                  </a:cubicBezTo>
                  <a:cubicBezTo>
                    <a:pt x="51591" y="154168"/>
                    <a:pt x="51591" y="144204"/>
                    <a:pt x="51591" y="141325"/>
                  </a:cubicBezTo>
                  <a:lnTo>
                    <a:pt x="51591" y="132469"/>
                  </a:lnTo>
                  <a:cubicBezTo>
                    <a:pt x="51591" y="89513"/>
                    <a:pt x="60465" y="69807"/>
                    <a:pt x="70004" y="57850"/>
                  </a:cubicBezTo>
                  <a:lnTo>
                    <a:pt x="103281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8FC321D-A5C4-9B0A-946A-07C5657BBC5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919886" y="3569560"/>
              <a:ext cx="102047" cy="151451"/>
            </a:xfrm>
            <a:custGeom>
              <a:avLst/>
              <a:gdLst>
                <a:gd name="connsiteX0" fmla="*/ 21425 w 102047"/>
                <a:gd name="connsiteY0" fmla="*/ 74678 h 151451"/>
                <a:gd name="connsiteX1" fmla="*/ 31408 w 102047"/>
                <a:gd name="connsiteY1" fmla="*/ 26630 h 151451"/>
                <a:gd name="connsiteX2" fmla="*/ 65128 w 102047"/>
                <a:gd name="connsiteY2" fmla="*/ 6481 h 151451"/>
                <a:gd name="connsiteX3" fmla="*/ 85094 w 102047"/>
                <a:gd name="connsiteY3" fmla="*/ 14230 h 151451"/>
                <a:gd name="connsiteX4" fmla="*/ 74889 w 102047"/>
                <a:gd name="connsiteY4" fmla="*/ 24859 h 151451"/>
                <a:gd name="connsiteX5" fmla="*/ 85315 w 102047"/>
                <a:gd name="connsiteY5" fmla="*/ 35265 h 151451"/>
                <a:gd name="connsiteX6" fmla="*/ 95964 w 102047"/>
                <a:gd name="connsiteY6" fmla="*/ 24416 h 151451"/>
                <a:gd name="connsiteX7" fmla="*/ 64684 w 102047"/>
                <a:gd name="connsiteY7" fmla="*/ 60 h 151451"/>
                <a:gd name="connsiteX8" fmla="*/ 128 w 102047"/>
                <a:gd name="connsiteY8" fmla="*/ 76892 h 151451"/>
                <a:gd name="connsiteX9" fmla="*/ 51595 w 102047"/>
                <a:gd name="connsiteY9" fmla="*/ 151511 h 151451"/>
                <a:gd name="connsiteX10" fmla="*/ 102175 w 102047"/>
                <a:gd name="connsiteY10" fmla="*/ 101913 h 151451"/>
                <a:gd name="connsiteX11" fmla="*/ 53814 w 102047"/>
                <a:gd name="connsiteY11" fmla="*/ 52979 h 151451"/>
                <a:gd name="connsiteX12" fmla="*/ 21425 w 102047"/>
                <a:gd name="connsiteY12" fmla="*/ 74678 h 151451"/>
                <a:gd name="connsiteX13" fmla="*/ 51595 w 102047"/>
                <a:gd name="connsiteY13" fmla="*/ 144425 h 151451"/>
                <a:gd name="connsiteX14" fmla="*/ 27193 w 102047"/>
                <a:gd name="connsiteY14" fmla="*/ 128262 h 151451"/>
                <a:gd name="connsiteX15" fmla="*/ 22090 w 102047"/>
                <a:gd name="connsiteY15" fmla="*/ 97263 h 151451"/>
                <a:gd name="connsiteX16" fmla="*/ 52705 w 102047"/>
                <a:gd name="connsiteY16" fmla="*/ 59179 h 151451"/>
                <a:gd name="connsiteX17" fmla="*/ 75332 w 102047"/>
                <a:gd name="connsiteY17" fmla="*/ 71357 h 151451"/>
                <a:gd name="connsiteX18" fmla="*/ 80878 w 102047"/>
                <a:gd name="connsiteY18" fmla="*/ 101913 h 151451"/>
                <a:gd name="connsiteX19" fmla="*/ 74889 w 102047"/>
                <a:gd name="connsiteY19" fmla="*/ 132469 h 151451"/>
                <a:gd name="connsiteX20" fmla="*/ 51595 w 102047"/>
                <a:gd name="connsiteY20" fmla="*/ 1444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25" y="74678"/>
                  </a:moveTo>
                  <a:cubicBezTo>
                    <a:pt x="21425" y="56522"/>
                    <a:pt x="22978" y="40136"/>
                    <a:pt x="31408" y="26630"/>
                  </a:cubicBezTo>
                  <a:cubicBezTo>
                    <a:pt x="38950" y="14673"/>
                    <a:pt x="50930" y="6481"/>
                    <a:pt x="65128" y="6481"/>
                  </a:cubicBezTo>
                  <a:cubicBezTo>
                    <a:pt x="71783" y="6481"/>
                    <a:pt x="80657" y="8252"/>
                    <a:pt x="85094" y="14230"/>
                  </a:cubicBezTo>
                  <a:cubicBezTo>
                    <a:pt x="79547" y="14673"/>
                    <a:pt x="74889" y="18437"/>
                    <a:pt x="74889" y="24859"/>
                  </a:cubicBezTo>
                  <a:cubicBezTo>
                    <a:pt x="74889" y="30394"/>
                    <a:pt x="78660" y="35265"/>
                    <a:pt x="85315" y="35265"/>
                  </a:cubicBezTo>
                  <a:cubicBezTo>
                    <a:pt x="91971" y="35265"/>
                    <a:pt x="95964" y="30837"/>
                    <a:pt x="95964" y="24416"/>
                  </a:cubicBezTo>
                  <a:cubicBezTo>
                    <a:pt x="95964" y="11573"/>
                    <a:pt x="86646" y="60"/>
                    <a:pt x="64684" y="60"/>
                  </a:cubicBezTo>
                  <a:cubicBezTo>
                    <a:pt x="32739" y="60"/>
                    <a:pt x="128" y="29287"/>
                    <a:pt x="128" y="76892"/>
                  </a:cubicBezTo>
                  <a:cubicBezTo>
                    <a:pt x="128" y="134240"/>
                    <a:pt x="27193" y="151511"/>
                    <a:pt x="51595" y="151511"/>
                  </a:cubicBezTo>
                  <a:cubicBezTo>
                    <a:pt x="78660" y="151511"/>
                    <a:pt x="102175" y="130919"/>
                    <a:pt x="102175" y="101913"/>
                  </a:cubicBezTo>
                  <a:cubicBezTo>
                    <a:pt x="102175" y="73792"/>
                    <a:pt x="79769" y="52979"/>
                    <a:pt x="53814" y="52979"/>
                  </a:cubicBezTo>
                  <a:cubicBezTo>
                    <a:pt x="36066" y="52979"/>
                    <a:pt x="26305" y="64714"/>
                    <a:pt x="21425" y="74678"/>
                  </a:cubicBezTo>
                  <a:close/>
                  <a:moveTo>
                    <a:pt x="51595" y="144425"/>
                  </a:moveTo>
                  <a:cubicBezTo>
                    <a:pt x="40503" y="144425"/>
                    <a:pt x="31851" y="138004"/>
                    <a:pt x="27193" y="128262"/>
                  </a:cubicBezTo>
                  <a:cubicBezTo>
                    <a:pt x="23865" y="121619"/>
                    <a:pt x="22090" y="110548"/>
                    <a:pt x="22090" y="97263"/>
                  </a:cubicBezTo>
                  <a:cubicBezTo>
                    <a:pt x="22090" y="75785"/>
                    <a:pt x="34957" y="59179"/>
                    <a:pt x="52705" y="59179"/>
                  </a:cubicBezTo>
                  <a:cubicBezTo>
                    <a:pt x="62909" y="59179"/>
                    <a:pt x="69786" y="63164"/>
                    <a:pt x="75332" y="71357"/>
                  </a:cubicBezTo>
                  <a:cubicBezTo>
                    <a:pt x="80657" y="79771"/>
                    <a:pt x="80878" y="89070"/>
                    <a:pt x="80878" y="101913"/>
                  </a:cubicBezTo>
                  <a:cubicBezTo>
                    <a:pt x="80878" y="114534"/>
                    <a:pt x="80878" y="123833"/>
                    <a:pt x="74889" y="132469"/>
                  </a:cubicBezTo>
                  <a:cubicBezTo>
                    <a:pt x="69565" y="140218"/>
                    <a:pt x="62466" y="144425"/>
                    <a:pt x="51595" y="1444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B1B54B9-E1EF-B231-8F18-4F5087FB41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047766" y="3618936"/>
              <a:ext cx="102047" cy="99860"/>
            </a:xfrm>
            <a:custGeom>
              <a:avLst/>
              <a:gdLst>
                <a:gd name="connsiteX0" fmla="*/ 23869 w 102047"/>
                <a:gd name="connsiteY0" fmla="*/ 78221 h 99860"/>
                <a:gd name="connsiteX1" fmla="*/ 52487 w 102047"/>
                <a:gd name="connsiteY1" fmla="*/ 53200 h 99860"/>
                <a:gd name="connsiteX2" fmla="*/ 80217 w 102047"/>
                <a:gd name="connsiteY2" fmla="*/ 29951 h 99860"/>
                <a:gd name="connsiteX3" fmla="*/ 102179 w 102047"/>
                <a:gd name="connsiteY3" fmla="*/ 2717 h 99860"/>
                <a:gd name="connsiteX4" fmla="*/ 98408 w 102047"/>
                <a:gd name="connsiteY4" fmla="*/ 60 h 99860"/>
                <a:gd name="connsiteX5" fmla="*/ 94637 w 102047"/>
                <a:gd name="connsiteY5" fmla="*/ 2274 h 99860"/>
                <a:gd name="connsiteX6" fmla="*/ 77777 w 102047"/>
                <a:gd name="connsiteY6" fmla="*/ 15780 h 99860"/>
                <a:gd name="connsiteX7" fmla="*/ 65132 w 102047"/>
                <a:gd name="connsiteY7" fmla="*/ 9138 h 99860"/>
                <a:gd name="connsiteX8" fmla="*/ 47606 w 102047"/>
                <a:gd name="connsiteY8" fmla="*/ 60 h 99860"/>
                <a:gd name="connsiteX9" fmla="*/ 17879 w 102047"/>
                <a:gd name="connsiteY9" fmla="*/ 25966 h 99860"/>
                <a:gd name="connsiteX10" fmla="*/ 21651 w 102047"/>
                <a:gd name="connsiteY10" fmla="*/ 28623 h 99860"/>
                <a:gd name="connsiteX11" fmla="*/ 25644 w 102047"/>
                <a:gd name="connsiteY11" fmla="*/ 25523 h 99860"/>
                <a:gd name="connsiteX12" fmla="*/ 44944 w 102047"/>
                <a:gd name="connsiteY12" fmla="*/ 17330 h 99860"/>
                <a:gd name="connsiteX13" fmla="*/ 58920 w 102047"/>
                <a:gd name="connsiteY13" fmla="*/ 19323 h 99860"/>
                <a:gd name="connsiteX14" fmla="*/ 78220 w 102047"/>
                <a:gd name="connsiteY14" fmla="*/ 21980 h 99860"/>
                <a:gd name="connsiteX15" fmla="*/ 47384 w 102047"/>
                <a:gd name="connsiteY15" fmla="*/ 48772 h 99860"/>
                <a:gd name="connsiteX16" fmla="*/ 19876 w 102047"/>
                <a:gd name="connsiteY16" fmla="*/ 72464 h 99860"/>
                <a:gd name="connsiteX17" fmla="*/ 132 w 102047"/>
                <a:gd name="connsiteY17" fmla="*/ 97263 h 99860"/>
                <a:gd name="connsiteX18" fmla="*/ 3903 w 102047"/>
                <a:gd name="connsiteY18" fmla="*/ 99920 h 99860"/>
                <a:gd name="connsiteX19" fmla="*/ 7675 w 102047"/>
                <a:gd name="connsiteY19" fmla="*/ 97706 h 99860"/>
                <a:gd name="connsiteX20" fmla="*/ 28084 w 102047"/>
                <a:gd name="connsiteY20" fmla="*/ 84199 h 99860"/>
                <a:gd name="connsiteX21" fmla="*/ 40063 w 102047"/>
                <a:gd name="connsiteY21" fmla="*/ 89956 h 99860"/>
                <a:gd name="connsiteX22" fmla="*/ 58476 w 102047"/>
                <a:gd name="connsiteY22" fmla="*/ 99920 h 99860"/>
                <a:gd name="connsiteX23" fmla="*/ 97077 w 102047"/>
                <a:gd name="connsiteY23" fmla="*/ 65600 h 99860"/>
                <a:gd name="connsiteX24" fmla="*/ 93306 w 102047"/>
                <a:gd name="connsiteY24" fmla="*/ 62721 h 99860"/>
                <a:gd name="connsiteX25" fmla="*/ 89313 w 102047"/>
                <a:gd name="connsiteY25" fmla="*/ 66264 h 99860"/>
                <a:gd name="connsiteX26" fmla="*/ 61139 w 102047"/>
                <a:gd name="connsiteY26" fmla="*/ 82649 h 99860"/>
                <a:gd name="connsiteX27" fmla="*/ 44944 w 102047"/>
                <a:gd name="connsiteY27" fmla="*/ 80213 h 99860"/>
                <a:gd name="connsiteX28" fmla="*/ 28971 w 102047"/>
                <a:gd name="connsiteY28" fmla="*/ 77999 h 99860"/>
                <a:gd name="connsiteX29" fmla="*/ 23869 w 102047"/>
                <a:gd name="connsiteY29" fmla="*/ 78221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69" y="78221"/>
                  </a:moveTo>
                  <a:cubicBezTo>
                    <a:pt x="29637" y="72464"/>
                    <a:pt x="33630" y="68257"/>
                    <a:pt x="52487" y="53200"/>
                  </a:cubicBezTo>
                  <a:cubicBezTo>
                    <a:pt x="57145" y="49436"/>
                    <a:pt x="73784" y="36151"/>
                    <a:pt x="80217" y="29951"/>
                  </a:cubicBezTo>
                  <a:cubicBezTo>
                    <a:pt x="93749" y="16666"/>
                    <a:pt x="102179" y="5374"/>
                    <a:pt x="102179" y="2717"/>
                  </a:cubicBezTo>
                  <a:cubicBezTo>
                    <a:pt x="102179" y="60"/>
                    <a:pt x="99295" y="60"/>
                    <a:pt x="98408" y="60"/>
                  </a:cubicBezTo>
                  <a:cubicBezTo>
                    <a:pt x="96411" y="60"/>
                    <a:pt x="95746" y="502"/>
                    <a:pt x="94637" y="2274"/>
                  </a:cubicBezTo>
                  <a:cubicBezTo>
                    <a:pt x="87760" y="12459"/>
                    <a:pt x="83101" y="15780"/>
                    <a:pt x="77777" y="15780"/>
                  </a:cubicBezTo>
                  <a:cubicBezTo>
                    <a:pt x="75115" y="15780"/>
                    <a:pt x="71787" y="15559"/>
                    <a:pt x="65132" y="9138"/>
                  </a:cubicBezTo>
                  <a:cubicBezTo>
                    <a:pt x="57589" y="1610"/>
                    <a:pt x="52709" y="60"/>
                    <a:pt x="47606" y="60"/>
                  </a:cubicBezTo>
                  <a:cubicBezTo>
                    <a:pt x="29859" y="60"/>
                    <a:pt x="17879" y="19323"/>
                    <a:pt x="17879" y="25966"/>
                  </a:cubicBezTo>
                  <a:cubicBezTo>
                    <a:pt x="17879" y="27958"/>
                    <a:pt x="20098" y="28623"/>
                    <a:pt x="21651" y="28623"/>
                  </a:cubicBezTo>
                  <a:cubicBezTo>
                    <a:pt x="24313" y="28623"/>
                    <a:pt x="24756" y="27958"/>
                    <a:pt x="25644" y="25523"/>
                  </a:cubicBezTo>
                  <a:cubicBezTo>
                    <a:pt x="28971" y="17773"/>
                    <a:pt x="41395" y="17330"/>
                    <a:pt x="44944" y="17330"/>
                  </a:cubicBezTo>
                  <a:cubicBezTo>
                    <a:pt x="50046" y="17330"/>
                    <a:pt x="55814" y="18659"/>
                    <a:pt x="58920" y="19323"/>
                  </a:cubicBezTo>
                  <a:cubicBezTo>
                    <a:pt x="71121" y="21980"/>
                    <a:pt x="72674" y="21980"/>
                    <a:pt x="78220" y="21980"/>
                  </a:cubicBezTo>
                  <a:cubicBezTo>
                    <a:pt x="72452" y="27958"/>
                    <a:pt x="68459" y="31944"/>
                    <a:pt x="47384" y="48772"/>
                  </a:cubicBezTo>
                  <a:cubicBezTo>
                    <a:pt x="30081" y="62500"/>
                    <a:pt x="24091" y="68035"/>
                    <a:pt x="19876" y="72464"/>
                  </a:cubicBezTo>
                  <a:cubicBezTo>
                    <a:pt x="6565" y="85528"/>
                    <a:pt x="132" y="95270"/>
                    <a:pt x="132" y="97263"/>
                  </a:cubicBezTo>
                  <a:cubicBezTo>
                    <a:pt x="132" y="99920"/>
                    <a:pt x="3016" y="99920"/>
                    <a:pt x="3903" y="99920"/>
                  </a:cubicBezTo>
                  <a:cubicBezTo>
                    <a:pt x="6122" y="99920"/>
                    <a:pt x="6565" y="99477"/>
                    <a:pt x="7675" y="97706"/>
                  </a:cubicBezTo>
                  <a:cubicBezTo>
                    <a:pt x="13664" y="89292"/>
                    <a:pt x="20541" y="84199"/>
                    <a:pt x="28084" y="84199"/>
                  </a:cubicBezTo>
                  <a:cubicBezTo>
                    <a:pt x="30746" y="84199"/>
                    <a:pt x="34074" y="84420"/>
                    <a:pt x="40063" y="89956"/>
                  </a:cubicBezTo>
                  <a:cubicBezTo>
                    <a:pt x="46941" y="96599"/>
                    <a:pt x="51377" y="99920"/>
                    <a:pt x="58476" y="99920"/>
                  </a:cubicBezTo>
                  <a:cubicBezTo>
                    <a:pt x="82214" y="99920"/>
                    <a:pt x="97077" y="73128"/>
                    <a:pt x="97077" y="65600"/>
                  </a:cubicBezTo>
                  <a:cubicBezTo>
                    <a:pt x="97077" y="62943"/>
                    <a:pt x="94637" y="62721"/>
                    <a:pt x="93306" y="62721"/>
                  </a:cubicBezTo>
                  <a:cubicBezTo>
                    <a:pt x="90644" y="62721"/>
                    <a:pt x="90200" y="63828"/>
                    <a:pt x="89313" y="66264"/>
                  </a:cubicBezTo>
                  <a:cubicBezTo>
                    <a:pt x="85098" y="77335"/>
                    <a:pt x="72009" y="82649"/>
                    <a:pt x="61139" y="82649"/>
                  </a:cubicBezTo>
                  <a:cubicBezTo>
                    <a:pt x="56036" y="82649"/>
                    <a:pt x="50490" y="81542"/>
                    <a:pt x="44944" y="80213"/>
                  </a:cubicBezTo>
                  <a:cubicBezTo>
                    <a:pt x="34739" y="77999"/>
                    <a:pt x="32965" y="77999"/>
                    <a:pt x="28971" y="77999"/>
                  </a:cubicBezTo>
                  <a:cubicBezTo>
                    <a:pt x="28528" y="77999"/>
                    <a:pt x="25200" y="77999"/>
                    <a:pt x="23869" y="782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7C371DC8-9DC4-9CA0-C23D-3FD3A3F5E55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189767" y="3577158"/>
              <a:ext cx="120904" cy="8856"/>
            </a:xfrm>
            <a:custGeom>
              <a:avLst/>
              <a:gdLst>
                <a:gd name="connsiteX0" fmla="*/ 114226 w 120904"/>
                <a:gd name="connsiteY0" fmla="*/ 8913 h 8856"/>
                <a:gd name="connsiteX1" fmla="*/ 121040 w 120904"/>
                <a:gd name="connsiteY1" fmla="*/ 4485 h 8856"/>
                <a:gd name="connsiteX2" fmla="*/ 114226 w 120904"/>
                <a:gd name="connsiteY2" fmla="*/ 57 h 8856"/>
                <a:gd name="connsiteX3" fmla="*/ 6950 w 120904"/>
                <a:gd name="connsiteY3" fmla="*/ 57 h 8856"/>
                <a:gd name="connsiteX4" fmla="*/ 136 w 120904"/>
                <a:gd name="connsiteY4" fmla="*/ 4485 h 8856"/>
                <a:gd name="connsiteX5" fmla="*/ 6950 w 120904"/>
                <a:gd name="connsiteY5" fmla="*/ 8913 h 8856"/>
                <a:gd name="connsiteX6" fmla="*/ 114226 w 120904"/>
                <a:gd name="connsiteY6" fmla="*/ 8913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26" y="8913"/>
                  </a:moveTo>
                  <a:cubicBezTo>
                    <a:pt x="116762" y="8913"/>
                    <a:pt x="121040" y="8913"/>
                    <a:pt x="121040" y="4485"/>
                  </a:cubicBezTo>
                  <a:cubicBezTo>
                    <a:pt x="121040" y="57"/>
                    <a:pt x="116762" y="57"/>
                    <a:pt x="114226" y="57"/>
                  </a:cubicBezTo>
                  <a:lnTo>
                    <a:pt x="6950" y="57"/>
                  </a:lnTo>
                  <a:cubicBezTo>
                    <a:pt x="4414" y="57"/>
                    <a:pt x="136" y="57"/>
                    <a:pt x="136" y="4485"/>
                  </a:cubicBezTo>
                  <a:cubicBezTo>
                    <a:pt x="136" y="8913"/>
                    <a:pt x="4414" y="8913"/>
                    <a:pt x="6950" y="8913"/>
                  </a:cubicBezTo>
                  <a:lnTo>
                    <a:pt x="114226" y="89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F9E7CDE-CDEB-AB85-C7A7-20EB46E929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50499" y="3515793"/>
              <a:ext cx="78912" cy="105332"/>
            </a:xfrm>
            <a:custGeom>
              <a:avLst/>
              <a:gdLst>
                <a:gd name="connsiteX0" fmla="*/ 79054 w 78912"/>
                <a:gd name="connsiteY0" fmla="*/ 74865 h 105332"/>
                <a:gd name="connsiteX1" fmla="*/ 72399 w 78912"/>
                <a:gd name="connsiteY1" fmla="*/ 74865 h 105332"/>
                <a:gd name="connsiteX2" fmla="*/ 67803 w 78912"/>
                <a:gd name="connsiteY2" fmla="*/ 89257 h 105332"/>
                <a:gd name="connsiteX3" fmla="*/ 50848 w 78912"/>
                <a:gd name="connsiteY3" fmla="*/ 90206 h 105332"/>
                <a:gd name="connsiteX4" fmla="*/ 19790 w 78912"/>
                <a:gd name="connsiteY4" fmla="*/ 90206 h 105332"/>
                <a:gd name="connsiteX5" fmla="*/ 51482 w 78912"/>
                <a:gd name="connsiteY5" fmla="*/ 67273 h 105332"/>
                <a:gd name="connsiteX6" fmla="*/ 79054 w 78912"/>
                <a:gd name="connsiteY6" fmla="*/ 31530 h 105332"/>
                <a:gd name="connsiteX7" fmla="*/ 37221 w 78912"/>
                <a:gd name="connsiteY7" fmla="*/ 57 h 105332"/>
                <a:gd name="connsiteX8" fmla="*/ 141 w 78912"/>
                <a:gd name="connsiteY8" fmla="*/ 27892 h 105332"/>
                <a:gd name="connsiteX9" fmla="*/ 9332 w 78912"/>
                <a:gd name="connsiteY9" fmla="*/ 37540 h 105332"/>
                <a:gd name="connsiteX10" fmla="*/ 18681 w 78912"/>
                <a:gd name="connsiteY10" fmla="*/ 28208 h 105332"/>
                <a:gd name="connsiteX11" fmla="*/ 9649 w 78912"/>
                <a:gd name="connsiteY11" fmla="*/ 18877 h 105332"/>
                <a:gd name="connsiteX12" fmla="*/ 33893 w 78912"/>
                <a:gd name="connsiteY12" fmla="*/ 7015 h 105332"/>
                <a:gd name="connsiteX13" fmla="*/ 62099 w 78912"/>
                <a:gd name="connsiteY13" fmla="*/ 31688 h 105332"/>
                <a:gd name="connsiteX14" fmla="*/ 40707 w 78912"/>
                <a:gd name="connsiteY14" fmla="*/ 65375 h 105332"/>
                <a:gd name="connsiteX15" fmla="*/ 2043 w 78912"/>
                <a:gd name="connsiteY15" fmla="*/ 98114 h 105332"/>
                <a:gd name="connsiteX16" fmla="*/ 141 w 78912"/>
                <a:gd name="connsiteY16" fmla="*/ 100644 h 105332"/>
                <a:gd name="connsiteX17" fmla="*/ 141 w 78912"/>
                <a:gd name="connsiteY17" fmla="*/ 105389 h 105332"/>
                <a:gd name="connsiteX18" fmla="*/ 73825 w 78912"/>
                <a:gd name="connsiteY18" fmla="*/ 105389 h 105332"/>
                <a:gd name="connsiteX19" fmla="*/ 79054 w 78912"/>
                <a:gd name="connsiteY19" fmla="*/ 74865 h 1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912" h="105332">
                  <a:moveTo>
                    <a:pt x="79054" y="74865"/>
                  </a:moveTo>
                  <a:lnTo>
                    <a:pt x="72399" y="74865"/>
                  </a:lnTo>
                  <a:cubicBezTo>
                    <a:pt x="71923" y="77870"/>
                    <a:pt x="70339" y="87675"/>
                    <a:pt x="67803" y="89257"/>
                  </a:cubicBezTo>
                  <a:cubicBezTo>
                    <a:pt x="66536" y="90206"/>
                    <a:pt x="53225" y="90206"/>
                    <a:pt x="50848" y="90206"/>
                  </a:cubicBezTo>
                  <a:lnTo>
                    <a:pt x="19790" y="90206"/>
                  </a:lnTo>
                  <a:cubicBezTo>
                    <a:pt x="30249" y="82456"/>
                    <a:pt x="41975" y="73600"/>
                    <a:pt x="51482" y="67273"/>
                  </a:cubicBezTo>
                  <a:cubicBezTo>
                    <a:pt x="65743" y="57468"/>
                    <a:pt x="79054" y="48294"/>
                    <a:pt x="79054" y="31530"/>
                  </a:cubicBezTo>
                  <a:cubicBezTo>
                    <a:pt x="79054" y="11286"/>
                    <a:pt x="59880" y="57"/>
                    <a:pt x="37221" y="57"/>
                  </a:cubicBezTo>
                  <a:cubicBezTo>
                    <a:pt x="15829" y="57"/>
                    <a:pt x="141" y="12393"/>
                    <a:pt x="141" y="27892"/>
                  </a:cubicBezTo>
                  <a:cubicBezTo>
                    <a:pt x="141" y="36116"/>
                    <a:pt x="7114" y="37540"/>
                    <a:pt x="9332" y="37540"/>
                  </a:cubicBezTo>
                  <a:cubicBezTo>
                    <a:pt x="13610" y="37540"/>
                    <a:pt x="18681" y="34693"/>
                    <a:pt x="18681" y="28208"/>
                  </a:cubicBezTo>
                  <a:cubicBezTo>
                    <a:pt x="18681" y="22515"/>
                    <a:pt x="14561" y="19352"/>
                    <a:pt x="9649" y="18877"/>
                  </a:cubicBezTo>
                  <a:cubicBezTo>
                    <a:pt x="14086" y="11760"/>
                    <a:pt x="23276" y="7015"/>
                    <a:pt x="33893" y="7015"/>
                  </a:cubicBezTo>
                  <a:cubicBezTo>
                    <a:pt x="49264" y="7015"/>
                    <a:pt x="62099" y="16189"/>
                    <a:pt x="62099" y="31688"/>
                  </a:cubicBezTo>
                  <a:cubicBezTo>
                    <a:pt x="62099" y="44973"/>
                    <a:pt x="52908" y="55095"/>
                    <a:pt x="40707" y="65375"/>
                  </a:cubicBezTo>
                  <a:lnTo>
                    <a:pt x="2043" y="98114"/>
                  </a:lnTo>
                  <a:cubicBezTo>
                    <a:pt x="458" y="99537"/>
                    <a:pt x="300" y="99537"/>
                    <a:pt x="141" y="100644"/>
                  </a:cubicBezTo>
                  <a:lnTo>
                    <a:pt x="141" y="105389"/>
                  </a:lnTo>
                  <a:lnTo>
                    <a:pt x="73825" y="105389"/>
                  </a:lnTo>
                  <a:lnTo>
                    <a:pt x="79054" y="748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C600DD-FB61-7BC8-194F-F7C0F7342D1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27328" y="3755720"/>
              <a:ext cx="1132438" cy="12651"/>
            </a:xfrm>
            <a:custGeom>
              <a:avLst/>
              <a:gdLst>
                <a:gd name="connsiteX0" fmla="*/ 0 w 1132438"/>
                <a:gd name="connsiteY0" fmla="*/ 0 h 12651"/>
                <a:gd name="connsiteX1" fmla="*/ 1132438 w 1132438"/>
                <a:gd name="connsiteY1" fmla="*/ 0 h 12651"/>
                <a:gd name="connsiteX2" fmla="*/ 1132438 w 1132438"/>
                <a:gd name="connsiteY2" fmla="*/ 12652 h 12651"/>
                <a:gd name="connsiteX3" fmla="*/ 0 w 1132438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438" h="12651">
                  <a:moveTo>
                    <a:pt x="0" y="0"/>
                  </a:moveTo>
                  <a:lnTo>
                    <a:pt x="1132438" y="0"/>
                  </a:lnTo>
                  <a:lnTo>
                    <a:pt x="1132438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C4C23D1F-DE73-0FC6-7A9F-AE8484D8854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389500" y="3852556"/>
              <a:ext cx="102047" cy="99860"/>
            </a:xfrm>
            <a:custGeom>
              <a:avLst/>
              <a:gdLst>
                <a:gd name="connsiteX0" fmla="*/ 23848 w 102047"/>
                <a:gd name="connsiteY0" fmla="*/ 78228 h 99860"/>
                <a:gd name="connsiteX1" fmla="*/ 52466 w 102047"/>
                <a:gd name="connsiteY1" fmla="*/ 53208 h 99860"/>
                <a:gd name="connsiteX2" fmla="*/ 80196 w 102047"/>
                <a:gd name="connsiteY2" fmla="*/ 29959 h 99860"/>
                <a:gd name="connsiteX3" fmla="*/ 102159 w 102047"/>
                <a:gd name="connsiteY3" fmla="*/ 2724 h 99860"/>
                <a:gd name="connsiteX4" fmla="*/ 98387 w 102047"/>
                <a:gd name="connsiteY4" fmla="*/ 67 h 99860"/>
                <a:gd name="connsiteX5" fmla="*/ 94616 w 102047"/>
                <a:gd name="connsiteY5" fmla="*/ 2281 h 99860"/>
                <a:gd name="connsiteX6" fmla="*/ 77756 w 102047"/>
                <a:gd name="connsiteY6" fmla="*/ 15788 h 99860"/>
                <a:gd name="connsiteX7" fmla="*/ 65111 w 102047"/>
                <a:gd name="connsiteY7" fmla="*/ 9145 h 99860"/>
                <a:gd name="connsiteX8" fmla="*/ 47585 w 102047"/>
                <a:gd name="connsiteY8" fmla="*/ 67 h 99860"/>
                <a:gd name="connsiteX9" fmla="*/ 17859 w 102047"/>
                <a:gd name="connsiteY9" fmla="*/ 25973 h 99860"/>
                <a:gd name="connsiteX10" fmla="*/ 21630 w 102047"/>
                <a:gd name="connsiteY10" fmla="*/ 28630 h 99860"/>
                <a:gd name="connsiteX11" fmla="*/ 25623 w 102047"/>
                <a:gd name="connsiteY11" fmla="*/ 25530 h 99860"/>
                <a:gd name="connsiteX12" fmla="*/ 44923 w 102047"/>
                <a:gd name="connsiteY12" fmla="*/ 17338 h 99860"/>
                <a:gd name="connsiteX13" fmla="*/ 58899 w 102047"/>
                <a:gd name="connsiteY13" fmla="*/ 19330 h 99860"/>
                <a:gd name="connsiteX14" fmla="*/ 78200 w 102047"/>
                <a:gd name="connsiteY14" fmla="*/ 21987 h 99860"/>
                <a:gd name="connsiteX15" fmla="*/ 47364 w 102047"/>
                <a:gd name="connsiteY15" fmla="*/ 48779 h 99860"/>
                <a:gd name="connsiteX16" fmla="*/ 19855 w 102047"/>
                <a:gd name="connsiteY16" fmla="*/ 72471 h 99860"/>
                <a:gd name="connsiteX17" fmla="*/ 111 w 102047"/>
                <a:gd name="connsiteY17" fmla="*/ 97270 h 99860"/>
                <a:gd name="connsiteX18" fmla="*/ 3883 w 102047"/>
                <a:gd name="connsiteY18" fmla="*/ 99927 h 99860"/>
                <a:gd name="connsiteX19" fmla="*/ 7654 w 102047"/>
                <a:gd name="connsiteY19" fmla="*/ 97713 h 99860"/>
                <a:gd name="connsiteX20" fmla="*/ 28063 w 102047"/>
                <a:gd name="connsiteY20" fmla="*/ 84206 h 99860"/>
                <a:gd name="connsiteX21" fmla="*/ 40043 w 102047"/>
                <a:gd name="connsiteY21" fmla="*/ 89963 h 99860"/>
                <a:gd name="connsiteX22" fmla="*/ 58456 w 102047"/>
                <a:gd name="connsiteY22" fmla="*/ 99927 h 99860"/>
                <a:gd name="connsiteX23" fmla="*/ 97056 w 102047"/>
                <a:gd name="connsiteY23" fmla="*/ 65607 h 99860"/>
                <a:gd name="connsiteX24" fmla="*/ 93285 w 102047"/>
                <a:gd name="connsiteY24" fmla="*/ 62729 h 99860"/>
                <a:gd name="connsiteX25" fmla="*/ 89292 w 102047"/>
                <a:gd name="connsiteY25" fmla="*/ 66271 h 99860"/>
                <a:gd name="connsiteX26" fmla="*/ 61118 w 102047"/>
                <a:gd name="connsiteY26" fmla="*/ 82656 h 99860"/>
                <a:gd name="connsiteX27" fmla="*/ 44923 w 102047"/>
                <a:gd name="connsiteY27" fmla="*/ 80221 h 99860"/>
                <a:gd name="connsiteX28" fmla="*/ 28951 w 102047"/>
                <a:gd name="connsiteY28" fmla="*/ 78007 h 99860"/>
                <a:gd name="connsiteX29" fmla="*/ 23848 w 102047"/>
                <a:gd name="connsiteY29" fmla="*/ 78228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48" y="78228"/>
                  </a:moveTo>
                  <a:cubicBezTo>
                    <a:pt x="29616" y="72471"/>
                    <a:pt x="33609" y="68264"/>
                    <a:pt x="52466" y="53208"/>
                  </a:cubicBezTo>
                  <a:cubicBezTo>
                    <a:pt x="57125" y="49444"/>
                    <a:pt x="73763" y="36158"/>
                    <a:pt x="80196" y="29959"/>
                  </a:cubicBezTo>
                  <a:cubicBezTo>
                    <a:pt x="93729" y="16673"/>
                    <a:pt x="102159" y="5381"/>
                    <a:pt x="102159" y="2724"/>
                  </a:cubicBezTo>
                  <a:cubicBezTo>
                    <a:pt x="102159" y="67"/>
                    <a:pt x="99275" y="67"/>
                    <a:pt x="98387" y="67"/>
                  </a:cubicBezTo>
                  <a:cubicBezTo>
                    <a:pt x="96391" y="67"/>
                    <a:pt x="95725" y="510"/>
                    <a:pt x="94616" y="2281"/>
                  </a:cubicBezTo>
                  <a:cubicBezTo>
                    <a:pt x="87739" y="12466"/>
                    <a:pt x="83080" y="15788"/>
                    <a:pt x="77756" y="15788"/>
                  </a:cubicBezTo>
                  <a:cubicBezTo>
                    <a:pt x="75094" y="15788"/>
                    <a:pt x="71766" y="15566"/>
                    <a:pt x="65111" y="9145"/>
                  </a:cubicBezTo>
                  <a:cubicBezTo>
                    <a:pt x="57568" y="1617"/>
                    <a:pt x="52688" y="67"/>
                    <a:pt x="47585" y="67"/>
                  </a:cubicBezTo>
                  <a:cubicBezTo>
                    <a:pt x="29838" y="67"/>
                    <a:pt x="17859" y="19330"/>
                    <a:pt x="17859" y="25973"/>
                  </a:cubicBezTo>
                  <a:cubicBezTo>
                    <a:pt x="17859" y="27966"/>
                    <a:pt x="20077" y="28630"/>
                    <a:pt x="21630" y="28630"/>
                  </a:cubicBezTo>
                  <a:cubicBezTo>
                    <a:pt x="24292" y="28630"/>
                    <a:pt x="24736" y="27966"/>
                    <a:pt x="25623" y="25530"/>
                  </a:cubicBezTo>
                  <a:cubicBezTo>
                    <a:pt x="28951" y="17780"/>
                    <a:pt x="41374" y="17338"/>
                    <a:pt x="44923" y="17338"/>
                  </a:cubicBezTo>
                  <a:cubicBezTo>
                    <a:pt x="50026" y="17338"/>
                    <a:pt x="55794" y="18666"/>
                    <a:pt x="58899" y="19330"/>
                  </a:cubicBezTo>
                  <a:cubicBezTo>
                    <a:pt x="71101" y="21987"/>
                    <a:pt x="72654" y="21987"/>
                    <a:pt x="78200" y="21987"/>
                  </a:cubicBezTo>
                  <a:cubicBezTo>
                    <a:pt x="72432" y="27966"/>
                    <a:pt x="68439" y="31951"/>
                    <a:pt x="47364" y="48779"/>
                  </a:cubicBezTo>
                  <a:cubicBezTo>
                    <a:pt x="30060" y="62507"/>
                    <a:pt x="24070" y="68043"/>
                    <a:pt x="19855" y="72471"/>
                  </a:cubicBezTo>
                  <a:cubicBezTo>
                    <a:pt x="6545" y="85535"/>
                    <a:pt x="111" y="95277"/>
                    <a:pt x="111" y="97270"/>
                  </a:cubicBezTo>
                  <a:cubicBezTo>
                    <a:pt x="111" y="99927"/>
                    <a:pt x="2995" y="99927"/>
                    <a:pt x="3883" y="99927"/>
                  </a:cubicBezTo>
                  <a:cubicBezTo>
                    <a:pt x="6101" y="99927"/>
                    <a:pt x="6545" y="99484"/>
                    <a:pt x="7654" y="97713"/>
                  </a:cubicBezTo>
                  <a:cubicBezTo>
                    <a:pt x="13644" y="89299"/>
                    <a:pt x="20521" y="84206"/>
                    <a:pt x="28063" y="84206"/>
                  </a:cubicBezTo>
                  <a:cubicBezTo>
                    <a:pt x="30725" y="84206"/>
                    <a:pt x="34053" y="84428"/>
                    <a:pt x="40043" y="89963"/>
                  </a:cubicBezTo>
                  <a:cubicBezTo>
                    <a:pt x="46920" y="96606"/>
                    <a:pt x="51357" y="99927"/>
                    <a:pt x="58456" y="99927"/>
                  </a:cubicBezTo>
                  <a:cubicBezTo>
                    <a:pt x="82193" y="99927"/>
                    <a:pt x="97056" y="73135"/>
                    <a:pt x="97056" y="65607"/>
                  </a:cubicBezTo>
                  <a:cubicBezTo>
                    <a:pt x="97056" y="62950"/>
                    <a:pt x="94616" y="62729"/>
                    <a:pt x="93285" y="62729"/>
                  </a:cubicBezTo>
                  <a:cubicBezTo>
                    <a:pt x="90623" y="62729"/>
                    <a:pt x="90179" y="63836"/>
                    <a:pt x="89292" y="66271"/>
                  </a:cubicBezTo>
                  <a:cubicBezTo>
                    <a:pt x="85077" y="77342"/>
                    <a:pt x="71988" y="82656"/>
                    <a:pt x="61118" y="82656"/>
                  </a:cubicBezTo>
                  <a:cubicBezTo>
                    <a:pt x="56015" y="82656"/>
                    <a:pt x="50469" y="81549"/>
                    <a:pt x="44923" y="80221"/>
                  </a:cubicBezTo>
                  <a:cubicBezTo>
                    <a:pt x="34719" y="78007"/>
                    <a:pt x="32944" y="78007"/>
                    <a:pt x="28951" y="78007"/>
                  </a:cubicBezTo>
                  <a:cubicBezTo>
                    <a:pt x="28507" y="78007"/>
                    <a:pt x="25179" y="78007"/>
                    <a:pt x="23848" y="782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96990396-494E-F539-7133-E59B0CDE560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530106" y="3889312"/>
              <a:ext cx="149965" cy="10849"/>
            </a:xfrm>
            <a:custGeom>
              <a:avLst/>
              <a:gdLst>
                <a:gd name="connsiteX0" fmla="*/ 141207 w 149965"/>
                <a:gd name="connsiteY0" fmla="*/ 10916 h 10849"/>
                <a:gd name="connsiteX1" fmla="*/ 150081 w 149965"/>
                <a:gd name="connsiteY1" fmla="*/ 5602 h 10849"/>
                <a:gd name="connsiteX2" fmla="*/ 141207 w 149965"/>
                <a:gd name="connsiteY2" fmla="*/ 67 h 10849"/>
                <a:gd name="connsiteX3" fmla="*/ 8989 w 149965"/>
                <a:gd name="connsiteY3" fmla="*/ 67 h 10849"/>
                <a:gd name="connsiteX4" fmla="*/ 115 w 149965"/>
                <a:gd name="connsiteY4" fmla="*/ 5381 h 10849"/>
                <a:gd name="connsiteX5" fmla="*/ 8989 w 149965"/>
                <a:gd name="connsiteY5" fmla="*/ 10916 h 10849"/>
                <a:gd name="connsiteX6" fmla="*/ 141207 w 149965"/>
                <a:gd name="connsiteY6" fmla="*/ 10916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07" y="10916"/>
                  </a:moveTo>
                  <a:cubicBezTo>
                    <a:pt x="144756" y="10916"/>
                    <a:pt x="150081" y="10916"/>
                    <a:pt x="150081" y="5602"/>
                  </a:cubicBezTo>
                  <a:cubicBezTo>
                    <a:pt x="150081" y="67"/>
                    <a:pt x="144978" y="67"/>
                    <a:pt x="141207" y="67"/>
                  </a:cubicBezTo>
                  <a:lnTo>
                    <a:pt x="8989" y="67"/>
                  </a:lnTo>
                  <a:cubicBezTo>
                    <a:pt x="5440" y="67"/>
                    <a:pt x="115" y="67"/>
                    <a:pt x="115" y="5381"/>
                  </a:cubicBezTo>
                  <a:cubicBezTo>
                    <a:pt x="115" y="10916"/>
                    <a:pt x="5218" y="10916"/>
                    <a:pt x="8989" y="10916"/>
                  </a:cubicBezTo>
                  <a:lnTo>
                    <a:pt x="141207" y="10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B9DF052D-4D94-EF2E-29DE-88A5C5E46F7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715757" y="3803180"/>
              <a:ext cx="102934" cy="151451"/>
            </a:xfrm>
            <a:custGeom>
              <a:avLst/>
              <a:gdLst>
                <a:gd name="connsiteX0" fmla="*/ 103056 w 102934"/>
                <a:gd name="connsiteY0" fmla="*/ 76457 h 151451"/>
                <a:gd name="connsiteX1" fmla="*/ 89968 w 102934"/>
                <a:gd name="connsiteY1" fmla="*/ 19109 h 151451"/>
                <a:gd name="connsiteX2" fmla="*/ 51589 w 102934"/>
                <a:gd name="connsiteY2" fmla="*/ 67 h 151451"/>
                <a:gd name="connsiteX3" fmla="*/ 122 w 102934"/>
                <a:gd name="connsiteY3" fmla="*/ 76457 h 151451"/>
                <a:gd name="connsiteX4" fmla="*/ 51589 w 102934"/>
                <a:gd name="connsiteY4" fmla="*/ 151518 h 151451"/>
                <a:gd name="connsiteX5" fmla="*/ 103056 w 102934"/>
                <a:gd name="connsiteY5" fmla="*/ 76457 h 151451"/>
                <a:gd name="connsiteX6" fmla="*/ 51589 w 102934"/>
                <a:gd name="connsiteY6" fmla="*/ 145318 h 151451"/>
                <a:gd name="connsiteX7" fmla="*/ 23415 w 102934"/>
                <a:gd name="connsiteY7" fmla="*/ 121183 h 151451"/>
                <a:gd name="connsiteX8" fmla="*/ 20309 w 102934"/>
                <a:gd name="connsiteY8" fmla="*/ 73578 h 151451"/>
                <a:gd name="connsiteX9" fmla="*/ 23637 w 102934"/>
                <a:gd name="connsiteY9" fmla="*/ 28409 h 151451"/>
                <a:gd name="connsiteX10" fmla="*/ 51589 w 102934"/>
                <a:gd name="connsiteY10" fmla="*/ 6267 h 151451"/>
                <a:gd name="connsiteX11" fmla="*/ 79097 w 102934"/>
                <a:gd name="connsiteY11" fmla="*/ 26416 h 151451"/>
                <a:gd name="connsiteX12" fmla="*/ 82869 w 102934"/>
                <a:gd name="connsiteY12" fmla="*/ 73578 h 151451"/>
                <a:gd name="connsiteX13" fmla="*/ 79985 w 102934"/>
                <a:gd name="connsiteY13" fmla="*/ 120298 h 151451"/>
                <a:gd name="connsiteX14" fmla="*/ 51589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56" y="76457"/>
                  </a:moveTo>
                  <a:cubicBezTo>
                    <a:pt x="103056" y="52101"/>
                    <a:pt x="100172" y="34608"/>
                    <a:pt x="89968" y="19109"/>
                  </a:cubicBezTo>
                  <a:cubicBezTo>
                    <a:pt x="83091" y="8924"/>
                    <a:pt x="69336" y="67"/>
                    <a:pt x="51589" y="67"/>
                  </a:cubicBezTo>
                  <a:cubicBezTo>
                    <a:pt x="122" y="67"/>
                    <a:pt x="122" y="60514"/>
                    <a:pt x="122" y="76457"/>
                  </a:cubicBezTo>
                  <a:cubicBezTo>
                    <a:pt x="122" y="92399"/>
                    <a:pt x="122" y="151518"/>
                    <a:pt x="51589" y="151518"/>
                  </a:cubicBezTo>
                  <a:cubicBezTo>
                    <a:pt x="103056" y="151518"/>
                    <a:pt x="103056" y="92399"/>
                    <a:pt x="103056" y="76457"/>
                  </a:cubicBezTo>
                  <a:close/>
                  <a:moveTo>
                    <a:pt x="51589" y="145318"/>
                  </a:moveTo>
                  <a:cubicBezTo>
                    <a:pt x="41384" y="145318"/>
                    <a:pt x="27852" y="139340"/>
                    <a:pt x="23415" y="121183"/>
                  </a:cubicBezTo>
                  <a:cubicBezTo>
                    <a:pt x="20309" y="108120"/>
                    <a:pt x="20309" y="89963"/>
                    <a:pt x="20309" y="73578"/>
                  </a:cubicBezTo>
                  <a:cubicBezTo>
                    <a:pt x="20309" y="57415"/>
                    <a:pt x="20309" y="40587"/>
                    <a:pt x="23637" y="28409"/>
                  </a:cubicBezTo>
                  <a:cubicBezTo>
                    <a:pt x="28296" y="10916"/>
                    <a:pt x="42493" y="6267"/>
                    <a:pt x="51589" y="6267"/>
                  </a:cubicBezTo>
                  <a:cubicBezTo>
                    <a:pt x="63568" y="6267"/>
                    <a:pt x="75104" y="13574"/>
                    <a:pt x="79097" y="26416"/>
                  </a:cubicBezTo>
                  <a:cubicBezTo>
                    <a:pt x="82647" y="38373"/>
                    <a:pt x="82869" y="54315"/>
                    <a:pt x="82869" y="73578"/>
                  </a:cubicBezTo>
                  <a:cubicBezTo>
                    <a:pt x="82869" y="89963"/>
                    <a:pt x="82869" y="106348"/>
                    <a:pt x="79985" y="120298"/>
                  </a:cubicBezTo>
                  <a:cubicBezTo>
                    <a:pt x="75548" y="140447"/>
                    <a:pt x="60463" y="145318"/>
                    <a:pt x="51589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4FC4D5F2-4F96-32A5-D373-B303B08AA46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855395" y="3924739"/>
              <a:ext cx="25511" cy="25463"/>
            </a:xfrm>
            <a:custGeom>
              <a:avLst/>
              <a:gdLst>
                <a:gd name="connsiteX0" fmla="*/ 25637 w 25511"/>
                <a:gd name="connsiteY0" fmla="*/ 12909 h 25463"/>
                <a:gd name="connsiteX1" fmla="*/ 12992 w 25511"/>
                <a:gd name="connsiteY1" fmla="*/ 67 h 25463"/>
                <a:gd name="connsiteX2" fmla="*/ 126 w 25511"/>
                <a:gd name="connsiteY2" fmla="*/ 12688 h 25463"/>
                <a:gd name="connsiteX3" fmla="*/ 12771 w 25511"/>
                <a:gd name="connsiteY3" fmla="*/ 25530 h 25463"/>
                <a:gd name="connsiteX4" fmla="*/ 25637 w 25511"/>
                <a:gd name="connsiteY4" fmla="*/ 12909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37" y="12909"/>
                  </a:moveTo>
                  <a:cubicBezTo>
                    <a:pt x="25637" y="4938"/>
                    <a:pt x="18982" y="67"/>
                    <a:pt x="12992" y="67"/>
                  </a:cubicBezTo>
                  <a:cubicBezTo>
                    <a:pt x="5672" y="67"/>
                    <a:pt x="126" y="6045"/>
                    <a:pt x="126" y="12688"/>
                  </a:cubicBezTo>
                  <a:cubicBezTo>
                    <a:pt x="126" y="20659"/>
                    <a:pt x="6781" y="25530"/>
                    <a:pt x="12771" y="25530"/>
                  </a:cubicBezTo>
                  <a:cubicBezTo>
                    <a:pt x="20091" y="25530"/>
                    <a:pt x="25637" y="19552"/>
                    <a:pt x="25637" y="129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6E34299C-F45C-FF00-B843-85B40EEDD1F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917797" y="3803180"/>
              <a:ext cx="102047" cy="151451"/>
            </a:xfrm>
            <a:custGeom>
              <a:avLst/>
              <a:gdLst>
                <a:gd name="connsiteX0" fmla="*/ 80878 w 102047"/>
                <a:gd name="connsiteY0" fmla="*/ 81107 h 151451"/>
                <a:gd name="connsiteX1" fmla="*/ 40281 w 102047"/>
                <a:gd name="connsiteY1" fmla="*/ 144433 h 151451"/>
                <a:gd name="connsiteX2" fmla="*/ 17653 w 102047"/>
                <a:gd name="connsiteY2" fmla="*/ 137126 h 151451"/>
                <a:gd name="connsiteX3" fmla="*/ 27414 w 102047"/>
                <a:gd name="connsiteY3" fmla="*/ 126719 h 151451"/>
                <a:gd name="connsiteX4" fmla="*/ 16988 w 102047"/>
                <a:gd name="connsiteY4" fmla="*/ 116312 h 151451"/>
                <a:gd name="connsiteX5" fmla="*/ 6339 w 102047"/>
                <a:gd name="connsiteY5" fmla="*/ 127162 h 151451"/>
                <a:gd name="connsiteX6" fmla="*/ 40503 w 102047"/>
                <a:gd name="connsiteY6" fmla="*/ 151518 h 151451"/>
                <a:gd name="connsiteX7" fmla="*/ 102175 w 102047"/>
                <a:gd name="connsiteY7" fmla="*/ 74243 h 151451"/>
                <a:gd name="connsiteX8" fmla="*/ 51817 w 102047"/>
                <a:gd name="connsiteY8" fmla="*/ 67 h 151451"/>
                <a:gd name="connsiteX9" fmla="*/ 16544 w 102047"/>
                <a:gd name="connsiteY9" fmla="*/ 13574 h 151451"/>
                <a:gd name="connsiteX10" fmla="*/ 128 w 102047"/>
                <a:gd name="connsiteY10" fmla="*/ 49443 h 151451"/>
                <a:gd name="connsiteX11" fmla="*/ 48489 w 102047"/>
                <a:gd name="connsiteY11" fmla="*/ 98377 h 151451"/>
                <a:gd name="connsiteX12" fmla="*/ 80878 w 102047"/>
                <a:gd name="connsiteY12" fmla="*/ 76678 h 151451"/>
                <a:gd name="connsiteX13" fmla="*/ 80878 w 102047"/>
                <a:gd name="connsiteY13" fmla="*/ 81107 h 151451"/>
                <a:gd name="connsiteX14" fmla="*/ 49599 w 102047"/>
                <a:gd name="connsiteY14" fmla="*/ 92178 h 151451"/>
                <a:gd name="connsiteX15" fmla="*/ 26527 w 102047"/>
                <a:gd name="connsiteY15" fmla="*/ 79114 h 151451"/>
                <a:gd name="connsiteX16" fmla="*/ 21425 w 102047"/>
                <a:gd name="connsiteY16" fmla="*/ 49443 h 151451"/>
                <a:gd name="connsiteX17" fmla="*/ 27858 w 102047"/>
                <a:gd name="connsiteY17" fmla="*/ 18888 h 151451"/>
                <a:gd name="connsiteX18" fmla="*/ 52039 w 102047"/>
                <a:gd name="connsiteY18" fmla="*/ 6488 h 151451"/>
                <a:gd name="connsiteX19" fmla="*/ 73558 w 102047"/>
                <a:gd name="connsiteY19" fmla="*/ 19330 h 151451"/>
                <a:gd name="connsiteX20" fmla="*/ 80213 w 102047"/>
                <a:gd name="connsiteY20" fmla="*/ 51879 h 151451"/>
                <a:gd name="connsiteX21" fmla="*/ 49599 w 102047"/>
                <a:gd name="connsiteY21" fmla="*/ 9217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8" y="81107"/>
                  </a:moveTo>
                  <a:cubicBezTo>
                    <a:pt x="80878" y="136019"/>
                    <a:pt x="53592" y="144433"/>
                    <a:pt x="40281" y="144433"/>
                  </a:cubicBezTo>
                  <a:cubicBezTo>
                    <a:pt x="35401" y="144433"/>
                    <a:pt x="23643" y="143990"/>
                    <a:pt x="17653" y="137126"/>
                  </a:cubicBezTo>
                  <a:cubicBezTo>
                    <a:pt x="26749" y="136240"/>
                    <a:pt x="27414" y="128712"/>
                    <a:pt x="27414" y="126719"/>
                  </a:cubicBezTo>
                  <a:cubicBezTo>
                    <a:pt x="27414" y="121183"/>
                    <a:pt x="23643" y="116312"/>
                    <a:pt x="16988" y="116312"/>
                  </a:cubicBezTo>
                  <a:cubicBezTo>
                    <a:pt x="10333" y="116312"/>
                    <a:pt x="6339" y="120741"/>
                    <a:pt x="6339" y="127162"/>
                  </a:cubicBezTo>
                  <a:cubicBezTo>
                    <a:pt x="6339" y="142218"/>
                    <a:pt x="18984" y="151518"/>
                    <a:pt x="40503" y="151518"/>
                  </a:cubicBezTo>
                  <a:cubicBezTo>
                    <a:pt x="72227" y="151518"/>
                    <a:pt x="102175" y="121626"/>
                    <a:pt x="102175" y="74243"/>
                  </a:cubicBezTo>
                  <a:cubicBezTo>
                    <a:pt x="102175" y="19330"/>
                    <a:pt x="77773" y="67"/>
                    <a:pt x="51817" y="67"/>
                  </a:cubicBezTo>
                  <a:cubicBezTo>
                    <a:pt x="44496" y="67"/>
                    <a:pt x="29189" y="1174"/>
                    <a:pt x="16544" y="13574"/>
                  </a:cubicBezTo>
                  <a:cubicBezTo>
                    <a:pt x="9002" y="20880"/>
                    <a:pt x="128" y="29516"/>
                    <a:pt x="128" y="49443"/>
                  </a:cubicBezTo>
                  <a:cubicBezTo>
                    <a:pt x="128" y="77564"/>
                    <a:pt x="22534" y="98377"/>
                    <a:pt x="48489" y="98377"/>
                  </a:cubicBezTo>
                  <a:cubicBezTo>
                    <a:pt x="66237" y="98377"/>
                    <a:pt x="75776" y="86642"/>
                    <a:pt x="80878" y="76678"/>
                  </a:cubicBezTo>
                  <a:lnTo>
                    <a:pt x="80878" y="81107"/>
                  </a:lnTo>
                  <a:close/>
                  <a:moveTo>
                    <a:pt x="49599" y="92178"/>
                  </a:moveTo>
                  <a:cubicBezTo>
                    <a:pt x="40947" y="92178"/>
                    <a:pt x="32739" y="89299"/>
                    <a:pt x="26527" y="79114"/>
                  </a:cubicBezTo>
                  <a:cubicBezTo>
                    <a:pt x="21425" y="70921"/>
                    <a:pt x="21425" y="61622"/>
                    <a:pt x="21425" y="49443"/>
                  </a:cubicBezTo>
                  <a:cubicBezTo>
                    <a:pt x="21425" y="36601"/>
                    <a:pt x="21425" y="27744"/>
                    <a:pt x="27858" y="18888"/>
                  </a:cubicBezTo>
                  <a:cubicBezTo>
                    <a:pt x="33182" y="11138"/>
                    <a:pt x="40503" y="6488"/>
                    <a:pt x="52039" y="6488"/>
                  </a:cubicBezTo>
                  <a:cubicBezTo>
                    <a:pt x="63353" y="6488"/>
                    <a:pt x="70008" y="13574"/>
                    <a:pt x="73558" y="19330"/>
                  </a:cubicBezTo>
                  <a:cubicBezTo>
                    <a:pt x="79547" y="28630"/>
                    <a:pt x="80213" y="44129"/>
                    <a:pt x="80213" y="51879"/>
                  </a:cubicBezTo>
                  <a:cubicBezTo>
                    <a:pt x="80213" y="80664"/>
                    <a:pt x="63575" y="92178"/>
                    <a:pt x="49599" y="921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A426200-752D-94D7-718A-80BCE8F1DCE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047674" y="3800523"/>
              <a:ext cx="105375" cy="154108"/>
            </a:xfrm>
            <a:custGeom>
              <a:avLst/>
              <a:gdLst>
                <a:gd name="connsiteX0" fmla="*/ 103289 w 105375"/>
                <a:gd name="connsiteY0" fmla="*/ 16009 h 154108"/>
                <a:gd name="connsiteX1" fmla="*/ 105507 w 105375"/>
                <a:gd name="connsiteY1" fmla="*/ 7152 h 154108"/>
                <a:gd name="connsiteX2" fmla="*/ 47384 w 105375"/>
                <a:gd name="connsiteY2" fmla="*/ 7152 h 154108"/>
                <a:gd name="connsiteX3" fmla="*/ 28084 w 105375"/>
                <a:gd name="connsiteY3" fmla="*/ 6267 h 154108"/>
                <a:gd name="connsiteX4" fmla="*/ 15439 w 105375"/>
                <a:gd name="connsiteY4" fmla="*/ 67 h 154108"/>
                <a:gd name="connsiteX5" fmla="*/ 7896 w 105375"/>
                <a:gd name="connsiteY5" fmla="*/ 67 h 154108"/>
                <a:gd name="connsiteX6" fmla="*/ 132 w 105375"/>
                <a:gd name="connsiteY6" fmla="*/ 47451 h 154108"/>
                <a:gd name="connsiteX7" fmla="*/ 7674 w 105375"/>
                <a:gd name="connsiteY7" fmla="*/ 47451 h 154108"/>
                <a:gd name="connsiteX8" fmla="*/ 13886 w 105375"/>
                <a:gd name="connsiteY8" fmla="*/ 27302 h 154108"/>
                <a:gd name="connsiteX9" fmla="*/ 36958 w 105375"/>
                <a:gd name="connsiteY9" fmla="*/ 25973 h 154108"/>
                <a:gd name="connsiteX10" fmla="*/ 85319 w 105375"/>
                <a:gd name="connsiteY10" fmla="*/ 25973 h 154108"/>
                <a:gd name="connsiteX11" fmla="*/ 62248 w 105375"/>
                <a:gd name="connsiteY11" fmla="*/ 55200 h 154108"/>
                <a:gd name="connsiteX12" fmla="*/ 30524 w 105375"/>
                <a:gd name="connsiteY12" fmla="*/ 141554 h 154108"/>
                <a:gd name="connsiteX13" fmla="*/ 40951 w 105375"/>
                <a:gd name="connsiteY13" fmla="*/ 154175 h 154108"/>
                <a:gd name="connsiteX14" fmla="*/ 51599 w 105375"/>
                <a:gd name="connsiteY14" fmla="*/ 141333 h 154108"/>
                <a:gd name="connsiteX15" fmla="*/ 51599 w 105375"/>
                <a:gd name="connsiteY15" fmla="*/ 132476 h 154108"/>
                <a:gd name="connsiteX16" fmla="*/ 70012 w 105375"/>
                <a:gd name="connsiteY16" fmla="*/ 57857 h 154108"/>
                <a:gd name="connsiteX17" fmla="*/ 103289 w 105375"/>
                <a:gd name="connsiteY17" fmla="*/ 16009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289" y="16009"/>
                  </a:moveTo>
                  <a:cubicBezTo>
                    <a:pt x="105507" y="13352"/>
                    <a:pt x="105507" y="12909"/>
                    <a:pt x="105507" y="7152"/>
                  </a:cubicBezTo>
                  <a:lnTo>
                    <a:pt x="47384" y="7152"/>
                  </a:lnTo>
                  <a:cubicBezTo>
                    <a:pt x="38511" y="7152"/>
                    <a:pt x="36070" y="6931"/>
                    <a:pt x="28084" y="6267"/>
                  </a:cubicBezTo>
                  <a:cubicBezTo>
                    <a:pt x="16548" y="5381"/>
                    <a:pt x="16104" y="3831"/>
                    <a:pt x="15439" y="67"/>
                  </a:cubicBezTo>
                  <a:lnTo>
                    <a:pt x="7896" y="67"/>
                  </a:lnTo>
                  <a:lnTo>
                    <a:pt x="132" y="47451"/>
                  </a:lnTo>
                  <a:lnTo>
                    <a:pt x="7674" y="47451"/>
                  </a:lnTo>
                  <a:cubicBezTo>
                    <a:pt x="8118" y="44129"/>
                    <a:pt x="10337" y="29516"/>
                    <a:pt x="13886" y="27302"/>
                  </a:cubicBezTo>
                  <a:cubicBezTo>
                    <a:pt x="15661" y="25973"/>
                    <a:pt x="33630" y="25973"/>
                    <a:pt x="36958" y="25973"/>
                  </a:cubicBezTo>
                  <a:lnTo>
                    <a:pt x="85319" y="25973"/>
                  </a:lnTo>
                  <a:cubicBezTo>
                    <a:pt x="78220" y="35273"/>
                    <a:pt x="66906" y="49001"/>
                    <a:pt x="62248" y="55200"/>
                  </a:cubicBezTo>
                  <a:cubicBezTo>
                    <a:pt x="33186" y="93285"/>
                    <a:pt x="30524" y="128490"/>
                    <a:pt x="30524" y="141554"/>
                  </a:cubicBezTo>
                  <a:cubicBezTo>
                    <a:pt x="30524" y="143990"/>
                    <a:pt x="30524" y="154175"/>
                    <a:pt x="40951" y="154175"/>
                  </a:cubicBezTo>
                  <a:cubicBezTo>
                    <a:pt x="51599" y="154175"/>
                    <a:pt x="51599" y="144211"/>
                    <a:pt x="51599" y="141333"/>
                  </a:cubicBezTo>
                  <a:lnTo>
                    <a:pt x="51599" y="132476"/>
                  </a:lnTo>
                  <a:cubicBezTo>
                    <a:pt x="51599" y="89520"/>
                    <a:pt x="60473" y="69814"/>
                    <a:pt x="70012" y="57857"/>
                  </a:cubicBezTo>
                  <a:lnTo>
                    <a:pt x="103289" y="16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9BE3D515-1DF0-06EC-E52A-6C86A35A006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170008" y="3803180"/>
              <a:ext cx="102934" cy="151451"/>
            </a:xfrm>
            <a:custGeom>
              <a:avLst/>
              <a:gdLst>
                <a:gd name="connsiteX0" fmla="*/ 103071 w 102934"/>
                <a:gd name="connsiteY0" fmla="*/ 76457 h 151451"/>
                <a:gd name="connsiteX1" fmla="*/ 89982 w 102934"/>
                <a:gd name="connsiteY1" fmla="*/ 19109 h 151451"/>
                <a:gd name="connsiteX2" fmla="*/ 51603 w 102934"/>
                <a:gd name="connsiteY2" fmla="*/ 67 h 151451"/>
                <a:gd name="connsiteX3" fmla="*/ 136 w 102934"/>
                <a:gd name="connsiteY3" fmla="*/ 76457 h 151451"/>
                <a:gd name="connsiteX4" fmla="*/ 51603 w 102934"/>
                <a:gd name="connsiteY4" fmla="*/ 151518 h 151451"/>
                <a:gd name="connsiteX5" fmla="*/ 103071 w 102934"/>
                <a:gd name="connsiteY5" fmla="*/ 76457 h 151451"/>
                <a:gd name="connsiteX6" fmla="*/ 51603 w 102934"/>
                <a:gd name="connsiteY6" fmla="*/ 145318 h 151451"/>
                <a:gd name="connsiteX7" fmla="*/ 23429 w 102934"/>
                <a:gd name="connsiteY7" fmla="*/ 121183 h 151451"/>
                <a:gd name="connsiteX8" fmla="*/ 20323 w 102934"/>
                <a:gd name="connsiteY8" fmla="*/ 73578 h 151451"/>
                <a:gd name="connsiteX9" fmla="*/ 23651 w 102934"/>
                <a:gd name="connsiteY9" fmla="*/ 28409 h 151451"/>
                <a:gd name="connsiteX10" fmla="*/ 51603 w 102934"/>
                <a:gd name="connsiteY10" fmla="*/ 6267 h 151451"/>
                <a:gd name="connsiteX11" fmla="*/ 79112 w 102934"/>
                <a:gd name="connsiteY11" fmla="*/ 26416 h 151451"/>
                <a:gd name="connsiteX12" fmla="*/ 82883 w 102934"/>
                <a:gd name="connsiteY12" fmla="*/ 73578 h 151451"/>
                <a:gd name="connsiteX13" fmla="*/ 79999 w 102934"/>
                <a:gd name="connsiteY13" fmla="*/ 120298 h 151451"/>
                <a:gd name="connsiteX14" fmla="*/ 51603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71" y="76457"/>
                  </a:moveTo>
                  <a:cubicBezTo>
                    <a:pt x="103071" y="52101"/>
                    <a:pt x="100187" y="34608"/>
                    <a:pt x="89982" y="19109"/>
                  </a:cubicBezTo>
                  <a:cubicBezTo>
                    <a:pt x="83105" y="8924"/>
                    <a:pt x="69351" y="67"/>
                    <a:pt x="51603" y="67"/>
                  </a:cubicBezTo>
                  <a:cubicBezTo>
                    <a:pt x="136" y="67"/>
                    <a:pt x="136" y="60514"/>
                    <a:pt x="136" y="76457"/>
                  </a:cubicBezTo>
                  <a:cubicBezTo>
                    <a:pt x="136" y="92399"/>
                    <a:pt x="136" y="151518"/>
                    <a:pt x="51603" y="151518"/>
                  </a:cubicBezTo>
                  <a:cubicBezTo>
                    <a:pt x="103071" y="151518"/>
                    <a:pt x="103071" y="92399"/>
                    <a:pt x="103071" y="76457"/>
                  </a:cubicBezTo>
                  <a:close/>
                  <a:moveTo>
                    <a:pt x="51603" y="145318"/>
                  </a:moveTo>
                  <a:cubicBezTo>
                    <a:pt x="41398" y="145318"/>
                    <a:pt x="27866" y="139340"/>
                    <a:pt x="23429" y="121183"/>
                  </a:cubicBezTo>
                  <a:cubicBezTo>
                    <a:pt x="20323" y="108120"/>
                    <a:pt x="20323" y="89963"/>
                    <a:pt x="20323" y="73578"/>
                  </a:cubicBezTo>
                  <a:cubicBezTo>
                    <a:pt x="20323" y="57415"/>
                    <a:pt x="20323" y="40587"/>
                    <a:pt x="23651" y="28409"/>
                  </a:cubicBezTo>
                  <a:cubicBezTo>
                    <a:pt x="28310" y="10916"/>
                    <a:pt x="42508" y="6267"/>
                    <a:pt x="51603" y="6267"/>
                  </a:cubicBezTo>
                  <a:cubicBezTo>
                    <a:pt x="63583" y="6267"/>
                    <a:pt x="75119" y="13574"/>
                    <a:pt x="79112" y="26416"/>
                  </a:cubicBezTo>
                  <a:cubicBezTo>
                    <a:pt x="82661" y="38373"/>
                    <a:pt x="82883" y="54315"/>
                    <a:pt x="82883" y="73578"/>
                  </a:cubicBezTo>
                  <a:cubicBezTo>
                    <a:pt x="82883" y="89963"/>
                    <a:pt x="82883" y="106348"/>
                    <a:pt x="79999" y="120298"/>
                  </a:cubicBezTo>
                  <a:cubicBezTo>
                    <a:pt x="75562" y="140447"/>
                    <a:pt x="60477" y="145318"/>
                    <a:pt x="51603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AF95EF8-E873-0889-3FEC-CF97BBE9E94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298776" y="3803180"/>
              <a:ext cx="98054" cy="151451"/>
            </a:xfrm>
            <a:custGeom>
              <a:avLst/>
              <a:gdLst>
                <a:gd name="connsiteX0" fmla="*/ 20549 w 98054"/>
                <a:gd name="connsiteY0" fmla="*/ 23537 h 151451"/>
                <a:gd name="connsiteX1" fmla="*/ 42068 w 98054"/>
                <a:gd name="connsiteY1" fmla="*/ 26416 h 151451"/>
                <a:gd name="connsiteX2" fmla="*/ 88655 w 98054"/>
                <a:gd name="connsiteY2" fmla="*/ 3167 h 151451"/>
                <a:gd name="connsiteX3" fmla="*/ 85993 w 98054"/>
                <a:gd name="connsiteY3" fmla="*/ 67 h 151451"/>
                <a:gd name="connsiteX4" fmla="*/ 84218 w 98054"/>
                <a:gd name="connsiteY4" fmla="*/ 731 h 151451"/>
                <a:gd name="connsiteX5" fmla="*/ 50720 w 98054"/>
                <a:gd name="connsiteY5" fmla="*/ 7152 h 151451"/>
                <a:gd name="connsiteX6" fmla="*/ 18331 w 98054"/>
                <a:gd name="connsiteY6" fmla="*/ 1174 h 151451"/>
                <a:gd name="connsiteX7" fmla="*/ 15447 w 98054"/>
                <a:gd name="connsiteY7" fmla="*/ 67 h 151451"/>
                <a:gd name="connsiteX8" fmla="*/ 12563 w 98054"/>
                <a:gd name="connsiteY8" fmla="*/ 6045 h 151451"/>
                <a:gd name="connsiteX9" fmla="*/ 12563 w 98054"/>
                <a:gd name="connsiteY9" fmla="*/ 71364 h 151451"/>
                <a:gd name="connsiteX10" fmla="*/ 16112 w 98054"/>
                <a:gd name="connsiteY10" fmla="*/ 77785 h 151451"/>
                <a:gd name="connsiteX11" fmla="*/ 20549 w 98054"/>
                <a:gd name="connsiteY11" fmla="*/ 74685 h 151451"/>
                <a:gd name="connsiteX12" fmla="*/ 51385 w 98054"/>
                <a:gd name="connsiteY12" fmla="*/ 60736 h 151451"/>
                <a:gd name="connsiteX13" fmla="*/ 71795 w 98054"/>
                <a:gd name="connsiteY13" fmla="*/ 73135 h 151451"/>
                <a:gd name="connsiteX14" fmla="*/ 77119 w 98054"/>
                <a:gd name="connsiteY14" fmla="*/ 101699 h 151451"/>
                <a:gd name="connsiteX15" fmla="*/ 70464 w 98054"/>
                <a:gd name="connsiteY15" fmla="*/ 131147 h 151451"/>
                <a:gd name="connsiteX16" fmla="*/ 44508 w 98054"/>
                <a:gd name="connsiteY16" fmla="*/ 144433 h 151451"/>
                <a:gd name="connsiteX17" fmla="*/ 9679 w 98054"/>
                <a:gd name="connsiteY17" fmla="*/ 121848 h 151451"/>
                <a:gd name="connsiteX18" fmla="*/ 22324 w 98054"/>
                <a:gd name="connsiteY18" fmla="*/ 110998 h 151451"/>
                <a:gd name="connsiteX19" fmla="*/ 11232 w 98054"/>
                <a:gd name="connsiteY19" fmla="*/ 99706 h 151451"/>
                <a:gd name="connsiteX20" fmla="*/ 140 w 98054"/>
                <a:gd name="connsiteY20" fmla="*/ 111662 h 151451"/>
                <a:gd name="connsiteX21" fmla="*/ 44952 w 98054"/>
                <a:gd name="connsiteY21" fmla="*/ 151518 h 151451"/>
                <a:gd name="connsiteX22" fmla="*/ 98194 w 98054"/>
                <a:gd name="connsiteY22" fmla="*/ 102584 h 151451"/>
                <a:gd name="connsiteX23" fmla="*/ 51607 w 98054"/>
                <a:gd name="connsiteY23" fmla="*/ 54536 h 151451"/>
                <a:gd name="connsiteX24" fmla="*/ 20549 w 98054"/>
                <a:gd name="connsiteY24" fmla="*/ 65386 h 151451"/>
                <a:gd name="connsiteX25" fmla="*/ 20549 w 98054"/>
                <a:gd name="connsiteY25" fmla="*/ 2353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9" y="23537"/>
                  </a:moveTo>
                  <a:cubicBezTo>
                    <a:pt x="31863" y="26416"/>
                    <a:pt x="38519" y="26416"/>
                    <a:pt x="42068" y="26416"/>
                  </a:cubicBezTo>
                  <a:cubicBezTo>
                    <a:pt x="71351" y="26416"/>
                    <a:pt x="88655" y="6488"/>
                    <a:pt x="88655" y="3167"/>
                  </a:cubicBezTo>
                  <a:cubicBezTo>
                    <a:pt x="88655" y="731"/>
                    <a:pt x="87102" y="67"/>
                    <a:pt x="85993" y="67"/>
                  </a:cubicBezTo>
                  <a:cubicBezTo>
                    <a:pt x="85549" y="67"/>
                    <a:pt x="85105" y="67"/>
                    <a:pt x="84218" y="731"/>
                  </a:cubicBezTo>
                  <a:cubicBezTo>
                    <a:pt x="78894" y="2724"/>
                    <a:pt x="67136" y="7152"/>
                    <a:pt x="50720" y="7152"/>
                  </a:cubicBezTo>
                  <a:cubicBezTo>
                    <a:pt x="44508" y="7152"/>
                    <a:pt x="32751" y="6709"/>
                    <a:pt x="18331" y="1174"/>
                  </a:cubicBezTo>
                  <a:cubicBezTo>
                    <a:pt x="16112" y="67"/>
                    <a:pt x="15669" y="67"/>
                    <a:pt x="15447" y="67"/>
                  </a:cubicBezTo>
                  <a:cubicBezTo>
                    <a:pt x="12563" y="67"/>
                    <a:pt x="12563" y="2503"/>
                    <a:pt x="12563" y="6045"/>
                  </a:cubicBezTo>
                  <a:lnTo>
                    <a:pt x="12563" y="71364"/>
                  </a:lnTo>
                  <a:cubicBezTo>
                    <a:pt x="12563" y="75128"/>
                    <a:pt x="12563" y="77785"/>
                    <a:pt x="16112" y="77785"/>
                  </a:cubicBezTo>
                  <a:cubicBezTo>
                    <a:pt x="18109" y="77785"/>
                    <a:pt x="18331" y="77342"/>
                    <a:pt x="20549" y="74685"/>
                  </a:cubicBezTo>
                  <a:cubicBezTo>
                    <a:pt x="30089" y="62507"/>
                    <a:pt x="43621" y="60736"/>
                    <a:pt x="51385" y="60736"/>
                  </a:cubicBezTo>
                  <a:cubicBezTo>
                    <a:pt x="64696" y="60736"/>
                    <a:pt x="70686" y="71364"/>
                    <a:pt x="71795" y="73135"/>
                  </a:cubicBezTo>
                  <a:cubicBezTo>
                    <a:pt x="75788" y="80442"/>
                    <a:pt x="77119" y="88856"/>
                    <a:pt x="77119" y="101699"/>
                  </a:cubicBezTo>
                  <a:cubicBezTo>
                    <a:pt x="77119" y="108341"/>
                    <a:pt x="77119" y="121405"/>
                    <a:pt x="70464" y="131147"/>
                  </a:cubicBezTo>
                  <a:cubicBezTo>
                    <a:pt x="64918" y="139118"/>
                    <a:pt x="55379" y="144433"/>
                    <a:pt x="44508" y="144433"/>
                  </a:cubicBezTo>
                  <a:cubicBezTo>
                    <a:pt x="30089" y="144433"/>
                    <a:pt x="15225" y="136461"/>
                    <a:pt x="9679" y="121848"/>
                  </a:cubicBezTo>
                  <a:cubicBezTo>
                    <a:pt x="18109" y="122512"/>
                    <a:pt x="22324" y="116977"/>
                    <a:pt x="22324" y="110998"/>
                  </a:cubicBezTo>
                  <a:cubicBezTo>
                    <a:pt x="22324" y="101477"/>
                    <a:pt x="14116" y="99706"/>
                    <a:pt x="11232" y="99706"/>
                  </a:cubicBezTo>
                  <a:cubicBezTo>
                    <a:pt x="10788" y="99706"/>
                    <a:pt x="140" y="99706"/>
                    <a:pt x="140" y="111662"/>
                  </a:cubicBezTo>
                  <a:cubicBezTo>
                    <a:pt x="140" y="131590"/>
                    <a:pt x="18331" y="151518"/>
                    <a:pt x="44952" y="151518"/>
                  </a:cubicBezTo>
                  <a:cubicBezTo>
                    <a:pt x="73348" y="151518"/>
                    <a:pt x="98194" y="130483"/>
                    <a:pt x="98194" y="102584"/>
                  </a:cubicBezTo>
                  <a:cubicBezTo>
                    <a:pt x="98194" y="77564"/>
                    <a:pt x="79116" y="54536"/>
                    <a:pt x="51607" y="54536"/>
                  </a:cubicBezTo>
                  <a:cubicBezTo>
                    <a:pt x="41846" y="54536"/>
                    <a:pt x="30310" y="56972"/>
                    <a:pt x="20549" y="65386"/>
                  </a:cubicBezTo>
                  <a:lnTo>
                    <a:pt x="20549" y="235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CB9FFDC-2C12-738E-E087-ADC1B383914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30623" y="3655692"/>
              <a:ext cx="149965" cy="10849"/>
            </a:xfrm>
            <a:custGeom>
              <a:avLst/>
              <a:gdLst>
                <a:gd name="connsiteX0" fmla="*/ 141251 w 149965"/>
                <a:gd name="connsiteY0" fmla="*/ 10909 h 10849"/>
                <a:gd name="connsiteX1" fmla="*/ 150125 w 149965"/>
                <a:gd name="connsiteY1" fmla="*/ 5595 h 10849"/>
                <a:gd name="connsiteX2" fmla="*/ 141251 w 149965"/>
                <a:gd name="connsiteY2" fmla="*/ 60 h 10849"/>
                <a:gd name="connsiteX3" fmla="*/ 9033 w 149965"/>
                <a:gd name="connsiteY3" fmla="*/ 60 h 10849"/>
                <a:gd name="connsiteX4" fmla="*/ 159 w 149965"/>
                <a:gd name="connsiteY4" fmla="*/ 5374 h 10849"/>
                <a:gd name="connsiteX5" fmla="*/ 9033 w 149965"/>
                <a:gd name="connsiteY5" fmla="*/ 10909 h 10849"/>
                <a:gd name="connsiteX6" fmla="*/ 141251 w 149965"/>
                <a:gd name="connsiteY6" fmla="*/ 10909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51" y="10909"/>
                  </a:moveTo>
                  <a:cubicBezTo>
                    <a:pt x="144801" y="10909"/>
                    <a:pt x="150125" y="10909"/>
                    <a:pt x="150125" y="5595"/>
                  </a:cubicBezTo>
                  <a:cubicBezTo>
                    <a:pt x="150125" y="60"/>
                    <a:pt x="145022" y="60"/>
                    <a:pt x="141251" y="60"/>
                  </a:cubicBezTo>
                  <a:lnTo>
                    <a:pt x="9033" y="60"/>
                  </a:lnTo>
                  <a:cubicBezTo>
                    <a:pt x="5484" y="60"/>
                    <a:pt x="159" y="60"/>
                    <a:pt x="159" y="5374"/>
                  </a:cubicBezTo>
                  <a:cubicBezTo>
                    <a:pt x="159" y="10909"/>
                    <a:pt x="5262" y="10909"/>
                    <a:pt x="9033" y="10909"/>
                  </a:cubicBezTo>
                  <a:lnTo>
                    <a:pt x="141251" y="109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6BF48309-1F4B-77E8-3ADA-D0BBF81D895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116274" y="3569560"/>
              <a:ext cx="102934" cy="151451"/>
            </a:xfrm>
            <a:custGeom>
              <a:avLst/>
              <a:gdLst>
                <a:gd name="connsiteX0" fmla="*/ 103100 w 102934"/>
                <a:gd name="connsiteY0" fmla="*/ 76449 h 151451"/>
                <a:gd name="connsiteX1" fmla="*/ 90012 w 102934"/>
                <a:gd name="connsiteY1" fmla="*/ 19102 h 151451"/>
                <a:gd name="connsiteX2" fmla="*/ 51633 w 102934"/>
                <a:gd name="connsiteY2" fmla="*/ 60 h 151451"/>
                <a:gd name="connsiteX3" fmla="*/ 166 w 102934"/>
                <a:gd name="connsiteY3" fmla="*/ 76449 h 151451"/>
                <a:gd name="connsiteX4" fmla="*/ 51633 w 102934"/>
                <a:gd name="connsiteY4" fmla="*/ 151511 h 151451"/>
                <a:gd name="connsiteX5" fmla="*/ 103100 w 102934"/>
                <a:gd name="connsiteY5" fmla="*/ 76449 h 151451"/>
                <a:gd name="connsiteX6" fmla="*/ 51633 w 102934"/>
                <a:gd name="connsiteY6" fmla="*/ 145311 h 151451"/>
                <a:gd name="connsiteX7" fmla="*/ 23459 w 102934"/>
                <a:gd name="connsiteY7" fmla="*/ 121176 h 151451"/>
                <a:gd name="connsiteX8" fmla="*/ 20353 w 102934"/>
                <a:gd name="connsiteY8" fmla="*/ 73571 h 151451"/>
                <a:gd name="connsiteX9" fmla="*/ 23681 w 102934"/>
                <a:gd name="connsiteY9" fmla="*/ 28401 h 151451"/>
                <a:gd name="connsiteX10" fmla="*/ 51633 w 102934"/>
                <a:gd name="connsiteY10" fmla="*/ 6259 h 151451"/>
                <a:gd name="connsiteX11" fmla="*/ 79141 w 102934"/>
                <a:gd name="connsiteY11" fmla="*/ 26408 h 151451"/>
                <a:gd name="connsiteX12" fmla="*/ 82913 w 102934"/>
                <a:gd name="connsiteY12" fmla="*/ 73571 h 151451"/>
                <a:gd name="connsiteX13" fmla="*/ 80029 w 102934"/>
                <a:gd name="connsiteY13" fmla="*/ 120290 h 151451"/>
                <a:gd name="connsiteX14" fmla="*/ 51633 w 102934"/>
                <a:gd name="connsiteY14" fmla="*/ 14531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0" y="76449"/>
                  </a:moveTo>
                  <a:cubicBezTo>
                    <a:pt x="103100" y="52093"/>
                    <a:pt x="100216" y="34601"/>
                    <a:pt x="90012" y="19102"/>
                  </a:cubicBezTo>
                  <a:cubicBezTo>
                    <a:pt x="83135" y="8916"/>
                    <a:pt x="69380" y="60"/>
                    <a:pt x="51633" y="60"/>
                  </a:cubicBezTo>
                  <a:cubicBezTo>
                    <a:pt x="166" y="60"/>
                    <a:pt x="166" y="60507"/>
                    <a:pt x="166" y="76449"/>
                  </a:cubicBezTo>
                  <a:cubicBezTo>
                    <a:pt x="166" y="92392"/>
                    <a:pt x="166" y="151511"/>
                    <a:pt x="51633" y="151511"/>
                  </a:cubicBezTo>
                  <a:cubicBezTo>
                    <a:pt x="103100" y="151511"/>
                    <a:pt x="103100" y="92392"/>
                    <a:pt x="103100" y="76449"/>
                  </a:cubicBezTo>
                  <a:close/>
                  <a:moveTo>
                    <a:pt x="51633" y="145311"/>
                  </a:moveTo>
                  <a:cubicBezTo>
                    <a:pt x="41428" y="145311"/>
                    <a:pt x="27896" y="139333"/>
                    <a:pt x="23459" y="121176"/>
                  </a:cubicBezTo>
                  <a:cubicBezTo>
                    <a:pt x="20353" y="108112"/>
                    <a:pt x="20353" y="89956"/>
                    <a:pt x="20353" y="73571"/>
                  </a:cubicBezTo>
                  <a:cubicBezTo>
                    <a:pt x="20353" y="57407"/>
                    <a:pt x="20353" y="40579"/>
                    <a:pt x="23681" y="28401"/>
                  </a:cubicBezTo>
                  <a:cubicBezTo>
                    <a:pt x="28340" y="10909"/>
                    <a:pt x="42537" y="6259"/>
                    <a:pt x="51633" y="6259"/>
                  </a:cubicBezTo>
                  <a:cubicBezTo>
                    <a:pt x="63612" y="6259"/>
                    <a:pt x="75148" y="13566"/>
                    <a:pt x="79141" y="26408"/>
                  </a:cubicBezTo>
                  <a:cubicBezTo>
                    <a:pt x="82691" y="38365"/>
                    <a:pt x="82913" y="54307"/>
                    <a:pt x="82913" y="73571"/>
                  </a:cubicBezTo>
                  <a:cubicBezTo>
                    <a:pt x="82913" y="89956"/>
                    <a:pt x="82913" y="106341"/>
                    <a:pt x="80029" y="120290"/>
                  </a:cubicBezTo>
                  <a:cubicBezTo>
                    <a:pt x="75592" y="140440"/>
                    <a:pt x="60507" y="145311"/>
                    <a:pt x="51633" y="1453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11700AE5-A35F-17B5-CCF9-46CF148EBF9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255912" y="3691119"/>
              <a:ext cx="25511" cy="25463"/>
            </a:xfrm>
            <a:custGeom>
              <a:avLst/>
              <a:gdLst>
                <a:gd name="connsiteX0" fmla="*/ 25681 w 25511"/>
                <a:gd name="connsiteY0" fmla="*/ 12902 h 25463"/>
                <a:gd name="connsiteX1" fmla="*/ 13036 w 25511"/>
                <a:gd name="connsiteY1" fmla="*/ 60 h 25463"/>
                <a:gd name="connsiteX2" fmla="*/ 170 w 25511"/>
                <a:gd name="connsiteY2" fmla="*/ 12681 h 25463"/>
                <a:gd name="connsiteX3" fmla="*/ 12815 w 25511"/>
                <a:gd name="connsiteY3" fmla="*/ 25523 h 25463"/>
                <a:gd name="connsiteX4" fmla="*/ 25681 w 25511"/>
                <a:gd name="connsiteY4" fmla="*/ 12902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81" y="12902"/>
                  </a:moveTo>
                  <a:cubicBezTo>
                    <a:pt x="25681" y="4931"/>
                    <a:pt x="19026" y="60"/>
                    <a:pt x="13036" y="60"/>
                  </a:cubicBezTo>
                  <a:cubicBezTo>
                    <a:pt x="5716" y="60"/>
                    <a:pt x="170" y="6038"/>
                    <a:pt x="170" y="12681"/>
                  </a:cubicBezTo>
                  <a:cubicBezTo>
                    <a:pt x="170" y="20652"/>
                    <a:pt x="6825" y="25523"/>
                    <a:pt x="12815" y="25523"/>
                  </a:cubicBezTo>
                  <a:cubicBezTo>
                    <a:pt x="20135" y="25523"/>
                    <a:pt x="25681" y="19545"/>
                    <a:pt x="25681" y="1290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FB6A42EA-5A62-980D-126B-E6152AF90AC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314986" y="3567345"/>
              <a:ext cx="108702" cy="149236"/>
            </a:xfrm>
            <a:custGeom>
              <a:avLst/>
              <a:gdLst>
                <a:gd name="connsiteX0" fmla="*/ 108875 w 108702"/>
                <a:gd name="connsiteY0" fmla="*/ 112984 h 149236"/>
                <a:gd name="connsiteX1" fmla="*/ 108875 w 108702"/>
                <a:gd name="connsiteY1" fmla="*/ 105012 h 149236"/>
                <a:gd name="connsiteX2" fmla="*/ 84250 w 108702"/>
                <a:gd name="connsiteY2" fmla="*/ 105012 h 149236"/>
                <a:gd name="connsiteX3" fmla="*/ 84250 w 108702"/>
                <a:gd name="connsiteY3" fmla="*/ 6259 h 149236"/>
                <a:gd name="connsiteX4" fmla="*/ 79370 w 108702"/>
                <a:gd name="connsiteY4" fmla="*/ 60 h 149236"/>
                <a:gd name="connsiteX5" fmla="*/ 73602 w 108702"/>
                <a:gd name="connsiteY5" fmla="*/ 3159 h 149236"/>
                <a:gd name="connsiteX6" fmla="*/ 172 w 108702"/>
                <a:gd name="connsiteY6" fmla="*/ 105012 h 149236"/>
                <a:gd name="connsiteX7" fmla="*/ 172 w 108702"/>
                <a:gd name="connsiteY7" fmla="*/ 112984 h 149236"/>
                <a:gd name="connsiteX8" fmla="*/ 65394 w 108702"/>
                <a:gd name="connsiteY8" fmla="*/ 112984 h 149236"/>
                <a:gd name="connsiteX9" fmla="*/ 65394 w 108702"/>
                <a:gd name="connsiteY9" fmla="*/ 131140 h 149236"/>
                <a:gd name="connsiteX10" fmla="*/ 47424 w 108702"/>
                <a:gd name="connsiteY10" fmla="*/ 141325 h 149236"/>
                <a:gd name="connsiteX11" fmla="*/ 41435 w 108702"/>
                <a:gd name="connsiteY11" fmla="*/ 141325 h 149236"/>
                <a:gd name="connsiteX12" fmla="*/ 41435 w 108702"/>
                <a:gd name="connsiteY12" fmla="*/ 149296 h 149236"/>
                <a:gd name="connsiteX13" fmla="*/ 74711 w 108702"/>
                <a:gd name="connsiteY13" fmla="*/ 148411 h 149236"/>
                <a:gd name="connsiteX14" fmla="*/ 108209 w 108702"/>
                <a:gd name="connsiteY14" fmla="*/ 149296 h 149236"/>
                <a:gd name="connsiteX15" fmla="*/ 108209 w 108702"/>
                <a:gd name="connsiteY15" fmla="*/ 141325 h 149236"/>
                <a:gd name="connsiteX16" fmla="*/ 102219 w 108702"/>
                <a:gd name="connsiteY16" fmla="*/ 141325 h 149236"/>
                <a:gd name="connsiteX17" fmla="*/ 84250 w 108702"/>
                <a:gd name="connsiteY17" fmla="*/ 131140 h 149236"/>
                <a:gd name="connsiteX18" fmla="*/ 84250 w 108702"/>
                <a:gd name="connsiteY18" fmla="*/ 112984 h 149236"/>
                <a:gd name="connsiteX19" fmla="*/ 108875 w 108702"/>
                <a:gd name="connsiteY19" fmla="*/ 112984 h 149236"/>
                <a:gd name="connsiteX20" fmla="*/ 66946 w 108702"/>
                <a:gd name="connsiteY20" fmla="*/ 23973 h 149236"/>
                <a:gd name="connsiteX21" fmla="*/ 66946 w 108702"/>
                <a:gd name="connsiteY21" fmla="*/ 105012 h 149236"/>
                <a:gd name="connsiteX22" fmla="*/ 8380 w 108702"/>
                <a:gd name="connsiteY22" fmla="*/ 105012 h 149236"/>
                <a:gd name="connsiteX23" fmla="*/ 66946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75" y="112984"/>
                  </a:moveTo>
                  <a:lnTo>
                    <a:pt x="108875" y="105012"/>
                  </a:lnTo>
                  <a:lnTo>
                    <a:pt x="84250" y="105012"/>
                  </a:lnTo>
                  <a:lnTo>
                    <a:pt x="84250" y="6259"/>
                  </a:lnTo>
                  <a:cubicBezTo>
                    <a:pt x="84250" y="1610"/>
                    <a:pt x="84250" y="60"/>
                    <a:pt x="79370" y="60"/>
                  </a:cubicBezTo>
                  <a:cubicBezTo>
                    <a:pt x="76707" y="60"/>
                    <a:pt x="75820" y="60"/>
                    <a:pt x="73602" y="3159"/>
                  </a:cubicBezTo>
                  <a:lnTo>
                    <a:pt x="172" y="105012"/>
                  </a:lnTo>
                  <a:lnTo>
                    <a:pt x="172" y="112984"/>
                  </a:lnTo>
                  <a:lnTo>
                    <a:pt x="65394" y="112984"/>
                  </a:lnTo>
                  <a:lnTo>
                    <a:pt x="65394" y="131140"/>
                  </a:lnTo>
                  <a:cubicBezTo>
                    <a:pt x="65394" y="138668"/>
                    <a:pt x="65394" y="141325"/>
                    <a:pt x="47424" y="141325"/>
                  </a:cubicBezTo>
                  <a:lnTo>
                    <a:pt x="41435" y="141325"/>
                  </a:lnTo>
                  <a:lnTo>
                    <a:pt x="41435" y="149296"/>
                  </a:lnTo>
                  <a:cubicBezTo>
                    <a:pt x="52527" y="148854"/>
                    <a:pt x="66725" y="148411"/>
                    <a:pt x="74711" y="148411"/>
                  </a:cubicBezTo>
                  <a:cubicBezTo>
                    <a:pt x="82919" y="148411"/>
                    <a:pt x="97117" y="148854"/>
                    <a:pt x="108209" y="149296"/>
                  </a:cubicBezTo>
                  <a:lnTo>
                    <a:pt x="108209" y="141325"/>
                  </a:lnTo>
                  <a:lnTo>
                    <a:pt x="102219" y="141325"/>
                  </a:lnTo>
                  <a:cubicBezTo>
                    <a:pt x="84250" y="141325"/>
                    <a:pt x="84250" y="138668"/>
                    <a:pt x="84250" y="131140"/>
                  </a:cubicBezTo>
                  <a:lnTo>
                    <a:pt x="84250" y="112984"/>
                  </a:lnTo>
                  <a:lnTo>
                    <a:pt x="108875" y="112984"/>
                  </a:lnTo>
                  <a:close/>
                  <a:moveTo>
                    <a:pt x="66946" y="23973"/>
                  </a:moveTo>
                  <a:lnTo>
                    <a:pt x="66946" y="105012"/>
                  </a:lnTo>
                  <a:lnTo>
                    <a:pt x="8380" y="105012"/>
                  </a:lnTo>
                  <a:lnTo>
                    <a:pt x="66946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B6954803-6308-F783-4811-6EEBD34DD16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441314" y="3567345"/>
              <a:ext cx="108702" cy="149236"/>
            </a:xfrm>
            <a:custGeom>
              <a:avLst/>
              <a:gdLst>
                <a:gd name="connsiteX0" fmla="*/ 108879 w 108702"/>
                <a:gd name="connsiteY0" fmla="*/ 112984 h 149236"/>
                <a:gd name="connsiteX1" fmla="*/ 108879 w 108702"/>
                <a:gd name="connsiteY1" fmla="*/ 105012 h 149236"/>
                <a:gd name="connsiteX2" fmla="*/ 84254 w 108702"/>
                <a:gd name="connsiteY2" fmla="*/ 105012 h 149236"/>
                <a:gd name="connsiteX3" fmla="*/ 84254 w 108702"/>
                <a:gd name="connsiteY3" fmla="*/ 6259 h 149236"/>
                <a:gd name="connsiteX4" fmla="*/ 79374 w 108702"/>
                <a:gd name="connsiteY4" fmla="*/ 60 h 149236"/>
                <a:gd name="connsiteX5" fmla="*/ 73606 w 108702"/>
                <a:gd name="connsiteY5" fmla="*/ 3159 h 149236"/>
                <a:gd name="connsiteX6" fmla="*/ 176 w 108702"/>
                <a:gd name="connsiteY6" fmla="*/ 105012 h 149236"/>
                <a:gd name="connsiteX7" fmla="*/ 176 w 108702"/>
                <a:gd name="connsiteY7" fmla="*/ 112984 h 149236"/>
                <a:gd name="connsiteX8" fmla="*/ 65397 w 108702"/>
                <a:gd name="connsiteY8" fmla="*/ 112984 h 149236"/>
                <a:gd name="connsiteX9" fmla="*/ 65397 w 108702"/>
                <a:gd name="connsiteY9" fmla="*/ 131140 h 149236"/>
                <a:gd name="connsiteX10" fmla="*/ 47428 w 108702"/>
                <a:gd name="connsiteY10" fmla="*/ 141325 h 149236"/>
                <a:gd name="connsiteX11" fmla="*/ 41439 w 108702"/>
                <a:gd name="connsiteY11" fmla="*/ 141325 h 149236"/>
                <a:gd name="connsiteX12" fmla="*/ 41439 w 108702"/>
                <a:gd name="connsiteY12" fmla="*/ 149296 h 149236"/>
                <a:gd name="connsiteX13" fmla="*/ 74715 w 108702"/>
                <a:gd name="connsiteY13" fmla="*/ 148411 h 149236"/>
                <a:gd name="connsiteX14" fmla="*/ 108213 w 108702"/>
                <a:gd name="connsiteY14" fmla="*/ 149296 h 149236"/>
                <a:gd name="connsiteX15" fmla="*/ 108213 w 108702"/>
                <a:gd name="connsiteY15" fmla="*/ 141325 h 149236"/>
                <a:gd name="connsiteX16" fmla="*/ 102223 w 108702"/>
                <a:gd name="connsiteY16" fmla="*/ 141325 h 149236"/>
                <a:gd name="connsiteX17" fmla="*/ 84254 w 108702"/>
                <a:gd name="connsiteY17" fmla="*/ 131140 h 149236"/>
                <a:gd name="connsiteX18" fmla="*/ 84254 w 108702"/>
                <a:gd name="connsiteY18" fmla="*/ 112984 h 149236"/>
                <a:gd name="connsiteX19" fmla="*/ 108879 w 108702"/>
                <a:gd name="connsiteY19" fmla="*/ 112984 h 149236"/>
                <a:gd name="connsiteX20" fmla="*/ 66950 w 108702"/>
                <a:gd name="connsiteY20" fmla="*/ 23973 h 149236"/>
                <a:gd name="connsiteX21" fmla="*/ 66950 w 108702"/>
                <a:gd name="connsiteY21" fmla="*/ 105012 h 149236"/>
                <a:gd name="connsiteX22" fmla="*/ 8384 w 108702"/>
                <a:gd name="connsiteY22" fmla="*/ 105012 h 149236"/>
                <a:gd name="connsiteX23" fmla="*/ 66950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79" y="112984"/>
                  </a:moveTo>
                  <a:lnTo>
                    <a:pt x="108879" y="105012"/>
                  </a:lnTo>
                  <a:lnTo>
                    <a:pt x="84254" y="105012"/>
                  </a:lnTo>
                  <a:lnTo>
                    <a:pt x="84254" y="6259"/>
                  </a:lnTo>
                  <a:cubicBezTo>
                    <a:pt x="84254" y="1610"/>
                    <a:pt x="84254" y="60"/>
                    <a:pt x="79374" y="60"/>
                  </a:cubicBezTo>
                  <a:cubicBezTo>
                    <a:pt x="76711" y="60"/>
                    <a:pt x="75824" y="60"/>
                    <a:pt x="73606" y="3159"/>
                  </a:cubicBezTo>
                  <a:lnTo>
                    <a:pt x="176" y="105012"/>
                  </a:lnTo>
                  <a:lnTo>
                    <a:pt x="176" y="112984"/>
                  </a:lnTo>
                  <a:lnTo>
                    <a:pt x="65397" y="112984"/>
                  </a:lnTo>
                  <a:lnTo>
                    <a:pt x="65397" y="131140"/>
                  </a:lnTo>
                  <a:cubicBezTo>
                    <a:pt x="65397" y="138668"/>
                    <a:pt x="65397" y="141325"/>
                    <a:pt x="47428" y="141325"/>
                  </a:cubicBezTo>
                  <a:lnTo>
                    <a:pt x="41439" y="141325"/>
                  </a:lnTo>
                  <a:lnTo>
                    <a:pt x="41439" y="149296"/>
                  </a:lnTo>
                  <a:cubicBezTo>
                    <a:pt x="52531" y="148854"/>
                    <a:pt x="66729" y="148411"/>
                    <a:pt x="74715" y="148411"/>
                  </a:cubicBezTo>
                  <a:cubicBezTo>
                    <a:pt x="82923" y="148411"/>
                    <a:pt x="97121" y="148854"/>
                    <a:pt x="108213" y="149296"/>
                  </a:cubicBezTo>
                  <a:lnTo>
                    <a:pt x="108213" y="141325"/>
                  </a:lnTo>
                  <a:lnTo>
                    <a:pt x="102223" y="141325"/>
                  </a:lnTo>
                  <a:cubicBezTo>
                    <a:pt x="84254" y="141325"/>
                    <a:pt x="84254" y="138668"/>
                    <a:pt x="84254" y="131140"/>
                  </a:cubicBezTo>
                  <a:lnTo>
                    <a:pt x="84254" y="112984"/>
                  </a:lnTo>
                  <a:lnTo>
                    <a:pt x="108879" y="112984"/>
                  </a:lnTo>
                  <a:close/>
                  <a:moveTo>
                    <a:pt x="66950" y="23973"/>
                  </a:moveTo>
                  <a:lnTo>
                    <a:pt x="66950" y="105012"/>
                  </a:lnTo>
                  <a:lnTo>
                    <a:pt x="8384" y="105012"/>
                  </a:lnTo>
                  <a:lnTo>
                    <a:pt x="66950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475D985A-08A9-08F3-B9F7-BFA9344BCCE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567641" y="3567345"/>
              <a:ext cx="108702" cy="149236"/>
            </a:xfrm>
            <a:custGeom>
              <a:avLst/>
              <a:gdLst>
                <a:gd name="connsiteX0" fmla="*/ 108883 w 108702"/>
                <a:gd name="connsiteY0" fmla="*/ 112984 h 149236"/>
                <a:gd name="connsiteX1" fmla="*/ 108883 w 108702"/>
                <a:gd name="connsiteY1" fmla="*/ 105012 h 149236"/>
                <a:gd name="connsiteX2" fmla="*/ 84258 w 108702"/>
                <a:gd name="connsiteY2" fmla="*/ 105012 h 149236"/>
                <a:gd name="connsiteX3" fmla="*/ 84258 w 108702"/>
                <a:gd name="connsiteY3" fmla="*/ 6259 h 149236"/>
                <a:gd name="connsiteX4" fmla="*/ 79378 w 108702"/>
                <a:gd name="connsiteY4" fmla="*/ 60 h 149236"/>
                <a:gd name="connsiteX5" fmla="*/ 73610 w 108702"/>
                <a:gd name="connsiteY5" fmla="*/ 3159 h 149236"/>
                <a:gd name="connsiteX6" fmla="*/ 180 w 108702"/>
                <a:gd name="connsiteY6" fmla="*/ 105012 h 149236"/>
                <a:gd name="connsiteX7" fmla="*/ 180 w 108702"/>
                <a:gd name="connsiteY7" fmla="*/ 112984 h 149236"/>
                <a:gd name="connsiteX8" fmla="*/ 65401 w 108702"/>
                <a:gd name="connsiteY8" fmla="*/ 112984 h 149236"/>
                <a:gd name="connsiteX9" fmla="*/ 65401 w 108702"/>
                <a:gd name="connsiteY9" fmla="*/ 131140 h 149236"/>
                <a:gd name="connsiteX10" fmla="*/ 47432 w 108702"/>
                <a:gd name="connsiteY10" fmla="*/ 141325 h 149236"/>
                <a:gd name="connsiteX11" fmla="*/ 41443 w 108702"/>
                <a:gd name="connsiteY11" fmla="*/ 141325 h 149236"/>
                <a:gd name="connsiteX12" fmla="*/ 41443 w 108702"/>
                <a:gd name="connsiteY12" fmla="*/ 149296 h 149236"/>
                <a:gd name="connsiteX13" fmla="*/ 74719 w 108702"/>
                <a:gd name="connsiteY13" fmla="*/ 148411 h 149236"/>
                <a:gd name="connsiteX14" fmla="*/ 108217 w 108702"/>
                <a:gd name="connsiteY14" fmla="*/ 149296 h 149236"/>
                <a:gd name="connsiteX15" fmla="*/ 108217 w 108702"/>
                <a:gd name="connsiteY15" fmla="*/ 141325 h 149236"/>
                <a:gd name="connsiteX16" fmla="*/ 102227 w 108702"/>
                <a:gd name="connsiteY16" fmla="*/ 141325 h 149236"/>
                <a:gd name="connsiteX17" fmla="*/ 84258 w 108702"/>
                <a:gd name="connsiteY17" fmla="*/ 131140 h 149236"/>
                <a:gd name="connsiteX18" fmla="*/ 84258 w 108702"/>
                <a:gd name="connsiteY18" fmla="*/ 112984 h 149236"/>
                <a:gd name="connsiteX19" fmla="*/ 108883 w 108702"/>
                <a:gd name="connsiteY19" fmla="*/ 112984 h 149236"/>
                <a:gd name="connsiteX20" fmla="*/ 66954 w 108702"/>
                <a:gd name="connsiteY20" fmla="*/ 23973 h 149236"/>
                <a:gd name="connsiteX21" fmla="*/ 66954 w 108702"/>
                <a:gd name="connsiteY21" fmla="*/ 105012 h 149236"/>
                <a:gd name="connsiteX22" fmla="*/ 8388 w 108702"/>
                <a:gd name="connsiteY22" fmla="*/ 105012 h 149236"/>
                <a:gd name="connsiteX23" fmla="*/ 66954 w 108702"/>
                <a:gd name="connsiteY23" fmla="*/ 23973 h 1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8702" h="149236">
                  <a:moveTo>
                    <a:pt x="108883" y="112984"/>
                  </a:moveTo>
                  <a:lnTo>
                    <a:pt x="108883" y="105012"/>
                  </a:lnTo>
                  <a:lnTo>
                    <a:pt x="84258" y="105012"/>
                  </a:lnTo>
                  <a:lnTo>
                    <a:pt x="84258" y="6259"/>
                  </a:lnTo>
                  <a:cubicBezTo>
                    <a:pt x="84258" y="1610"/>
                    <a:pt x="84258" y="60"/>
                    <a:pt x="79378" y="60"/>
                  </a:cubicBezTo>
                  <a:cubicBezTo>
                    <a:pt x="76715" y="60"/>
                    <a:pt x="75828" y="60"/>
                    <a:pt x="73610" y="3159"/>
                  </a:cubicBezTo>
                  <a:lnTo>
                    <a:pt x="180" y="105012"/>
                  </a:lnTo>
                  <a:lnTo>
                    <a:pt x="180" y="112984"/>
                  </a:lnTo>
                  <a:lnTo>
                    <a:pt x="65401" y="112984"/>
                  </a:lnTo>
                  <a:lnTo>
                    <a:pt x="65401" y="131140"/>
                  </a:lnTo>
                  <a:cubicBezTo>
                    <a:pt x="65401" y="138668"/>
                    <a:pt x="65401" y="141325"/>
                    <a:pt x="47432" y="141325"/>
                  </a:cubicBezTo>
                  <a:lnTo>
                    <a:pt x="41443" y="141325"/>
                  </a:lnTo>
                  <a:lnTo>
                    <a:pt x="41443" y="149296"/>
                  </a:lnTo>
                  <a:cubicBezTo>
                    <a:pt x="52535" y="148854"/>
                    <a:pt x="66733" y="148411"/>
                    <a:pt x="74719" y="148411"/>
                  </a:cubicBezTo>
                  <a:cubicBezTo>
                    <a:pt x="82927" y="148411"/>
                    <a:pt x="97125" y="148854"/>
                    <a:pt x="108217" y="149296"/>
                  </a:cubicBezTo>
                  <a:lnTo>
                    <a:pt x="108217" y="141325"/>
                  </a:lnTo>
                  <a:lnTo>
                    <a:pt x="102227" y="141325"/>
                  </a:lnTo>
                  <a:cubicBezTo>
                    <a:pt x="84258" y="141325"/>
                    <a:pt x="84258" y="138668"/>
                    <a:pt x="84258" y="131140"/>
                  </a:cubicBezTo>
                  <a:lnTo>
                    <a:pt x="84258" y="112984"/>
                  </a:lnTo>
                  <a:lnTo>
                    <a:pt x="108883" y="112984"/>
                  </a:lnTo>
                  <a:close/>
                  <a:moveTo>
                    <a:pt x="66954" y="23973"/>
                  </a:moveTo>
                  <a:lnTo>
                    <a:pt x="66954" y="105012"/>
                  </a:lnTo>
                  <a:lnTo>
                    <a:pt x="8388" y="105012"/>
                  </a:lnTo>
                  <a:lnTo>
                    <a:pt x="66954" y="23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F455FA4B-E516-4042-DC0C-85559969ADB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700846" y="3566903"/>
              <a:ext cx="105375" cy="154108"/>
            </a:xfrm>
            <a:custGeom>
              <a:avLst/>
              <a:gdLst>
                <a:gd name="connsiteX0" fmla="*/ 103340 w 105375"/>
                <a:gd name="connsiteY0" fmla="*/ 16002 h 154108"/>
                <a:gd name="connsiteX1" fmla="*/ 105559 w 105375"/>
                <a:gd name="connsiteY1" fmla="*/ 7145 h 154108"/>
                <a:gd name="connsiteX2" fmla="*/ 47436 w 105375"/>
                <a:gd name="connsiteY2" fmla="*/ 7145 h 154108"/>
                <a:gd name="connsiteX3" fmla="*/ 28136 w 105375"/>
                <a:gd name="connsiteY3" fmla="*/ 6259 h 154108"/>
                <a:gd name="connsiteX4" fmla="*/ 15491 w 105375"/>
                <a:gd name="connsiteY4" fmla="*/ 60 h 154108"/>
                <a:gd name="connsiteX5" fmla="*/ 7948 w 105375"/>
                <a:gd name="connsiteY5" fmla="*/ 60 h 154108"/>
                <a:gd name="connsiteX6" fmla="*/ 184 w 105375"/>
                <a:gd name="connsiteY6" fmla="*/ 47443 h 154108"/>
                <a:gd name="connsiteX7" fmla="*/ 7726 w 105375"/>
                <a:gd name="connsiteY7" fmla="*/ 47443 h 154108"/>
                <a:gd name="connsiteX8" fmla="*/ 13938 w 105375"/>
                <a:gd name="connsiteY8" fmla="*/ 27294 h 154108"/>
                <a:gd name="connsiteX9" fmla="*/ 37010 w 105375"/>
                <a:gd name="connsiteY9" fmla="*/ 25966 h 154108"/>
                <a:gd name="connsiteX10" fmla="*/ 85371 w 105375"/>
                <a:gd name="connsiteY10" fmla="*/ 25966 h 154108"/>
                <a:gd name="connsiteX11" fmla="*/ 62300 w 105375"/>
                <a:gd name="connsiteY11" fmla="*/ 55193 h 154108"/>
                <a:gd name="connsiteX12" fmla="*/ 30576 w 105375"/>
                <a:gd name="connsiteY12" fmla="*/ 141547 h 154108"/>
                <a:gd name="connsiteX13" fmla="*/ 41003 w 105375"/>
                <a:gd name="connsiteY13" fmla="*/ 154168 h 154108"/>
                <a:gd name="connsiteX14" fmla="*/ 51651 w 105375"/>
                <a:gd name="connsiteY14" fmla="*/ 141325 h 154108"/>
                <a:gd name="connsiteX15" fmla="*/ 51651 w 105375"/>
                <a:gd name="connsiteY15" fmla="*/ 132469 h 154108"/>
                <a:gd name="connsiteX16" fmla="*/ 70064 w 105375"/>
                <a:gd name="connsiteY16" fmla="*/ 57850 h 154108"/>
                <a:gd name="connsiteX17" fmla="*/ 103340 w 105375"/>
                <a:gd name="connsiteY17" fmla="*/ 16002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340" y="16002"/>
                  </a:moveTo>
                  <a:cubicBezTo>
                    <a:pt x="105559" y="13345"/>
                    <a:pt x="105559" y="12902"/>
                    <a:pt x="105559" y="7145"/>
                  </a:cubicBezTo>
                  <a:lnTo>
                    <a:pt x="47436" y="7145"/>
                  </a:lnTo>
                  <a:cubicBezTo>
                    <a:pt x="38563" y="7145"/>
                    <a:pt x="36122" y="6924"/>
                    <a:pt x="28136" y="6259"/>
                  </a:cubicBezTo>
                  <a:cubicBezTo>
                    <a:pt x="16600" y="5374"/>
                    <a:pt x="16156" y="3824"/>
                    <a:pt x="15491" y="60"/>
                  </a:cubicBezTo>
                  <a:lnTo>
                    <a:pt x="7948" y="60"/>
                  </a:lnTo>
                  <a:lnTo>
                    <a:pt x="184" y="47443"/>
                  </a:lnTo>
                  <a:lnTo>
                    <a:pt x="7726" y="47443"/>
                  </a:lnTo>
                  <a:cubicBezTo>
                    <a:pt x="8170" y="44122"/>
                    <a:pt x="10389" y="29508"/>
                    <a:pt x="13938" y="27294"/>
                  </a:cubicBezTo>
                  <a:cubicBezTo>
                    <a:pt x="15713" y="25966"/>
                    <a:pt x="33682" y="25966"/>
                    <a:pt x="37010" y="25966"/>
                  </a:cubicBezTo>
                  <a:lnTo>
                    <a:pt x="85371" y="25966"/>
                  </a:lnTo>
                  <a:cubicBezTo>
                    <a:pt x="78272" y="35265"/>
                    <a:pt x="66958" y="48993"/>
                    <a:pt x="62300" y="55193"/>
                  </a:cubicBezTo>
                  <a:cubicBezTo>
                    <a:pt x="33238" y="93277"/>
                    <a:pt x="30576" y="128483"/>
                    <a:pt x="30576" y="141547"/>
                  </a:cubicBezTo>
                  <a:cubicBezTo>
                    <a:pt x="30576" y="143982"/>
                    <a:pt x="30576" y="154168"/>
                    <a:pt x="41003" y="154168"/>
                  </a:cubicBezTo>
                  <a:cubicBezTo>
                    <a:pt x="51651" y="154168"/>
                    <a:pt x="51651" y="144204"/>
                    <a:pt x="51651" y="141325"/>
                  </a:cubicBezTo>
                  <a:lnTo>
                    <a:pt x="51651" y="132469"/>
                  </a:lnTo>
                  <a:cubicBezTo>
                    <a:pt x="51651" y="89513"/>
                    <a:pt x="60525" y="69807"/>
                    <a:pt x="70064" y="57850"/>
                  </a:cubicBezTo>
                  <a:lnTo>
                    <a:pt x="103340" y="16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1189754D-CAD5-3C19-D6D5-B5AC0260C23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825177" y="3618936"/>
              <a:ext cx="102047" cy="99860"/>
            </a:xfrm>
            <a:custGeom>
              <a:avLst/>
              <a:gdLst>
                <a:gd name="connsiteX0" fmla="*/ 23925 w 102047"/>
                <a:gd name="connsiteY0" fmla="*/ 78221 h 99860"/>
                <a:gd name="connsiteX1" fmla="*/ 52543 w 102047"/>
                <a:gd name="connsiteY1" fmla="*/ 53200 h 99860"/>
                <a:gd name="connsiteX2" fmla="*/ 80273 w 102047"/>
                <a:gd name="connsiteY2" fmla="*/ 29951 h 99860"/>
                <a:gd name="connsiteX3" fmla="*/ 102235 w 102047"/>
                <a:gd name="connsiteY3" fmla="*/ 2717 h 99860"/>
                <a:gd name="connsiteX4" fmla="*/ 98464 w 102047"/>
                <a:gd name="connsiteY4" fmla="*/ 60 h 99860"/>
                <a:gd name="connsiteX5" fmla="*/ 94693 w 102047"/>
                <a:gd name="connsiteY5" fmla="*/ 2274 h 99860"/>
                <a:gd name="connsiteX6" fmla="*/ 77833 w 102047"/>
                <a:gd name="connsiteY6" fmla="*/ 15780 h 99860"/>
                <a:gd name="connsiteX7" fmla="*/ 65188 w 102047"/>
                <a:gd name="connsiteY7" fmla="*/ 9138 h 99860"/>
                <a:gd name="connsiteX8" fmla="*/ 47662 w 102047"/>
                <a:gd name="connsiteY8" fmla="*/ 60 h 99860"/>
                <a:gd name="connsiteX9" fmla="*/ 17935 w 102047"/>
                <a:gd name="connsiteY9" fmla="*/ 25966 h 99860"/>
                <a:gd name="connsiteX10" fmla="*/ 21706 w 102047"/>
                <a:gd name="connsiteY10" fmla="*/ 28623 h 99860"/>
                <a:gd name="connsiteX11" fmla="*/ 25700 w 102047"/>
                <a:gd name="connsiteY11" fmla="*/ 25523 h 99860"/>
                <a:gd name="connsiteX12" fmla="*/ 45000 w 102047"/>
                <a:gd name="connsiteY12" fmla="*/ 17330 h 99860"/>
                <a:gd name="connsiteX13" fmla="*/ 58976 w 102047"/>
                <a:gd name="connsiteY13" fmla="*/ 19323 h 99860"/>
                <a:gd name="connsiteX14" fmla="*/ 78276 w 102047"/>
                <a:gd name="connsiteY14" fmla="*/ 21980 h 99860"/>
                <a:gd name="connsiteX15" fmla="*/ 47440 w 102047"/>
                <a:gd name="connsiteY15" fmla="*/ 48772 h 99860"/>
                <a:gd name="connsiteX16" fmla="*/ 19932 w 102047"/>
                <a:gd name="connsiteY16" fmla="*/ 72464 h 99860"/>
                <a:gd name="connsiteX17" fmla="*/ 188 w 102047"/>
                <a:gd name="connsiteY17" fmla="*/ 97263 h 99860"/>
                <a:gd name="connsiteX18" fmla="*/ 3959 w 102047"/>
                <a:gd name="connsiteY18" fmla="*/ 99920 h 99860"/>
                <a:gd name="connsiteX19" fmla="*/ 7730 w 102047"/>
                <a:gd name="connsiteY19" fmla="*/ 97706 h 99860"/>
                <a:gd name="connsiteX20" fmla="*/ 28140 w 102047"/>
                <a:gd name="connsiteY20" fmla="*/ 84199 h 99860"/>
                <a:gd name="connsiteX21" fmla="*/ 40119 w 102047"/>
                <a:gd name="connsiteY21" fmla="*/ 89956 h 99860"/>
                <a:gd name="connsiteX22" fmla="*/ 58532 w 102047"/>
                <a:gd name="connsiteY22" fmla="*/ 99920 h 99860"/>
                <a:gd name="connsiteX23" fmla="*/ 97133 w 102047"/>
                <a:gd name="connsiteY23" fmla="*/ 65600 h 99860"/>
                <a:gd name="connsiteX24" fmla="*/ 93362 w 102047"/>
                <a:gd name="connsiteY24" fmla="*/ 62721 h 99860"/>
                <a:gd name="connsiteX25" fmla="*/ 89368 w 102047"/>
                <a:gd name="connsiteY25" fmla="*/ 66264 h 99860"/>
                <a:gd name="connsiteX26" fmla="*/ 61194 w 102047"/>
                <a:gd name="connsiteY26" fmla="*/ 82649 h 99860"/>
                <a:gd name="connsiteX27" fmla="*/ 45000 w 102047"/>
                <a:gd name="connsiteY27" fmla="*/ 80213 h 99860"/>
                <a:gd name="connsiteX28" fmla="*/ 29027 w 102047"/>
                <a:gd name="connsiteY28" fmla="*/ 77999 h 99860"/>
                <a:gd name="connsiteX29" fmla="*/ 23925 w 102047"/>
                <a:gd name="connsiteY29" fmla="*/ 78221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25" y="78221"/>
                  </a:moveTo>
                  <a:cubicBezTo>
                    <a:pt x="29693" y="72464"/>
                    <a:pt x="33686" y="68257"/>
                    <a:pt x="52543" y="53200"/>
                  </a:cubicBezTo>
                  <a:cubicBezTo>
                    <a:pt x="57201" y="49436"/>
                    <a:pt x="73839" y="36151"/>
                    <a:pt x="80273" y="29951"/>
                  </a:cubicBezTo>
                  <a:cubicBezTo>
                    <a:pt x="93805" y="16666"/>
                    <a:pt x="102235" y="5374"/>
                    <a:pt x="102235" y="2717"/>
                  </a:cubicBezTo>
                  <a:cubicBezTo>
                    <a:pt x="102235" y="60"/>
                    <a:pt x="99351" y="60"/>
                    <a:pt x="98464" y="60"/>
                  </a:cubicBezTo>
                  <a:cubicBezTo>
                    <a:pt x="96467" y="60"/>
                    <a:pt x="95802" y="502"/>
                    <a:pt x="94693" y="2274"/>
                  </a:cubicBezTo>
                  <a:cubicBezTo>
                    <a:pt x="87815" y="12459"/>
                    <a:pt x="83157" y="15780"/>
                    <a:pt x="77833" y="15780"/>
                  </a:cubicBezTo>
                  <a:cubicBezTo>
                    <a:pt x="75170" y="15780"/>
                    <a:pt x="71843" y="15559"/>
                    <a:pt x="65188" y="9138"/>
                  </a:cubicBezTo>
                  <a:cubicBezTo>
                    <a:pt x="57645" y="1610"/>
                    <a:pt x="52764" y="60"/>
                    <a:pt x="47662" y="60"/>
                  </a:cubicBezTo>
                  <a:cubicBezTo>
                    <a:pt x="29915" y="60"/>
                    <a:pt x="17935" y="19323"/>
                    <a:pt x="17935" y="25966"/>
                  </a:cubicBezTo>
                  <a:cubicBezTo>
                    <a:pt x="17935" y="27958"/>
                    <a:pt x="20154" y="28623"/>
                    <a:pt x="21706" y="28623"/>
                  </a:cubicBezTo>
                  <a:cubicBezTo>
                    <a:pt x="24369" y="28623"/>
                    <a:pt x="24812" y="27958"/>
                    <a:pt x="25700" y="25523"/>
                  </a:cubicBezTo>
                  <a:cubicBezTo>
                    <a:pt x="29027" y="17773"/>
                    <a:pt x="41450" y="17330"/>
                    <a:pt x="45000" y="17330"/>
                  </a:cubicBezTo>
                  <a:cubicBezTo>
                    <a:pt x="50102" y="17330"/>
                    <a:pt x="55870" y="18659"/>
                    <a:pt x="58976" y="19323"/>
                  </a:cubicBezTo>
                  <a:cubicBezTo>
                    <a:pt x="71177" y="21980"/>
                    <a:pt x="72730" y="21980"/>
                    <a:pt x="78276" y="21980"/>
                  </a:cubicBezTo>
                  <a:cubicBezTo>
                    <a:pt x="72508" y="27958"/>
                    <a:pt x="68515" y="31944"/>
                    <a:pt x="47440" y="48772"/>
                  </a:cubicBezTo>
                  <a:cubicBezTo>
                    <a:pt x="30136" y="62500"/>
                    <a:pt x="24147" y="68035"/>
                    <a:pt x="19932" y="72464"/>
                  </a:cubicBezTo>
                  <a:cubicBezTo>
                    <a:pt x="6621" y="85528"/>
                    <a:pt x="188" y="95270"/>
                    <a:pt x="188" y="97263"/>
                  </a:cubicBezTo>
                  <a:cubicBezTo>
                    <a:pt x="188" y="99920"/>
                    <a:pt x="3072" y="99920"/>
                    <a:pt x="3959" y="99920"/>
                  </a:cubicBezTo>
                  <a:cubicBezTo>
                    <a:pt x="6178" y="99920"/>
                    <a:pt x="6621" y="99477"/>
                    <a:pt x="7730" y="97706"/>
                  </a:cubicBezTo>
                  <a:cubicBezTo>
                    <a:pt x="13720" y="89292"/>
                    <a:pt x="20597" y="84199"/>
                    <a:pt x="28140" y="84199"/>
                  </a:cubicBezTo>
                  <a:cubicBezTo>
                    <a:pt x="30802" y="84199"/>
                    <a:pt x="34130" y="84420"/>
                    <a:pt x="40119" y="89956"/>
                  </a:cubicBezTo>
                  <a:cubicBezTo>
                    <a:pt x="46997" y="96599"/>
                    <a:pt x="51433" y="99920"/>
                    <a:pt x="58532" y="99920"/>
                  </a:cubicBezTo>
                  <a:cubicBezTo>
                    <a:pt x="82269" y="99920"/>
                    <a:pt x="97133" y="73128"/>
                    <a:pt x="97133" y="65600"/>
                  </a:cubicBezTo>
                  <a:cubicBezTo>
                    <a:pt x="97133" y="62943"/>
                    <a:pt x="94693" y="62721"/>
                    <a:pt x="93362" y="62721"/>
                  </a:cubicBezTo>
                  <a:cubicBezTo>
                    <a:pt x="90699" y="62721"/>
                    <a:pt x="90256" y="63828"/>
                    <a:pt x="89368" y="66264"/>
                  </a:cubicBezTo>
                  <a:cubicBezTo>
                    <a:pt x="85153" y="77335"/>
                    <a:pt x="72065" y="82649"/>
                    <a:pt x="61194" y="82649"/>
                  </a:cubicBezTo>
                  <a:cubicBezTo>
                    <a:pt x="56092" y="82649"/>
                    <a:pt x="50546" y="81542"/>
                    <a:pt x="45000" y="80213"/>
                  </a:cubicBezTo>
                  <a:cubicBezTo>
                    <a:pt x="34795" y="77999"/>
                    <a:pt x="33020" y="77999"/>
                    <a:pt x="29027" y="77999"/>
                  </a:cubicBezTo>
                  <a:cubicBezTo>
                    <a:pt x="28584" y="77999"/>
                    <a:pt x="25256" y="77999"/>
                    <a:pt x="23925" y="782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A319EAD6-056E-DC2E-8DAC-9E3C43BDA5F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967177" y="3577158"/>
              <a:ext cx="120904" cy="8856"/>
            </a:xfrm>
            <a:custGeom>
              <a:avLst/>
              <a:gdLst>
                <a:gd name="connsiteX0" fmla="*/ 114282 w 120904"/>
                <a:gd name="connsiteY0" fmla="*/ 8913 h 8856"/>
                <a:gd name="connsiteX1" fmla="*/ 121096 w 120904"/>
                <a:gd name="connsiteY1" fmla="*/ 4485 h 8856"/>
                <a:gd name="connsiteX2" fmla="*/ 114282 w 120904"/>
                <a:gd name="connsiteY2" fmla="*/ 57 h 8856"/>
                <a:gd name="connsiteX3" fmla="*/ 7006 w 120904"/>
                <a:gd name="connsiteY3" fmla="*/ 57 h 8856"/>
                <a:gd name="connsiteX4" fmla="*/ 192 w 120904"/>
                <a:gd name="connsiteY4" fmla="*/ 4485 h 8856"/>
                <a:gd name="connsiteX5" fmla="*/ 7006 w 120904"/>
                <a:gd name="connsiteY5" fmla="*/ 8913 h 8856"/>
                <a:gd name="connsiteX6" fmla="*/ 114282 w 120904"/>
                <a:gd name="connsiteY6" fmla="*/ 8913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82" y="8913"/>
                  </a:moveTo>
                  <a:cubicBezTo>
                    <a:pt x="116818" y="8913"/>
                    <a:pt x="121096" y="8913"/>
                    <a:pt x="121096" y="4485"/>
                  </a:cubicBezTo>
                  <a:cubicBezTo>
                    <a:pt x="121096" y="57"/>
                    <a:pt x="116818" y="57"/>
                    <a:pt x="114282" y="57"/>
                  </a:cubicBezTo>
                  <a:lnTo>
                    <a:pt x="7006" y="57"/>
                  </a:lnTo>
                  <a:cubicBezTo>
                    <a:pt x="4470" y="57"/>
                    <a:pt x="192" y="57"/>
                    <a:pt x="192" y="4485"/>
                  </a:cubicBezTo>
                  <a:cubicBezTo>
                    <a:pt x="192" y="8913"/>
                    <a:pt x="4470" y="8913"/>
                    <a:pt x="7006" y="8913"/>
                  </a:cubicBezTo>
                  <a:lnTo>
                    <a:pt x="114282" y="891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A8022C3B-E65A-11B7-62EE-8C3DB8572F1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126167" y="3515793"/>
              <a:ext cx="82398" cy="108811"/>
            </a:xfrm>
            <a:custGeom>
              <a:avLst/>
              <a:gdLst>
                <a:gd name="connsiteX0" fmla="*/ 16994 w 82398"/>
                <a:gd name="connsiteY0" fmla="*/ 53514 h 108811"/>
                <a:gd name="connsiteX1" fmla="*/ 23015 w 82398"/>
                <a:gd name="connsiteY1" fmla="*/ 23464 h 108811"/>
                <a:gd name="connsiteX2" fmla="*/ 52647 w 82398"/>
                <a:gd name="connsiteY2" fmla="*/ 6067 h 108811"/>
                <a:gd name="connsiteX3" fmla="*/ 67542 w 82398"/>
                <a:gd name="connsiteY3" fmla="*/ 10179 h 108811"/>
                <a:gd name="connsiteX4" fmla="*/ 60887 w 82398"/>
                <a:gd name="connsiteY4" fmla="*/ 18561 h 108811"/>
                <a:gd name="connsiteX5" fmla="*/ 69285 w 82398"/>
                <a:gd name="connsiteY5" fmla="*/ 26943 h 108811"/>
                <a:gd name="connsiteX6" fmla="*/ 77684 w 82398"/>
                <a:gd name="connsiteY6" fmla="*/ 18086 h 108811"/>
                <a:gd name="connsiteX7" fmla="*/ 52489 w 82398"/>
                <a:gd name="connsiteY7" fmla="*/ 57 h 108811"/>
                <a:gd name="connsiteX8" fmla="*/ 197 w 82398"/>
                <a:gd name="connsiteY8" fmla="*/ 55095 h 108811"/>
                <a:gd name="connsiteX9" fmla="*/ 41872 w 82398"/>
                <a:gd name="connsiteY9" fmla="*/ 108869 h 108811"/>
                <a:gd name="connsiteX10" fmla="*/ 70394 w 82398"/>
                <a:gd name="connsiteY10" fmla="*/ 98588 h 108811"/>
                <a:gd name="connsiteX11" fmla="*/ 82596 w 82398"/>
                <a:gd name="connsiteY11" fmla="*/ 72967 h 108811"/>
                <a:gd name="connsiteX12" fmla="*/ 71187 w 82398"/>
                <a:gd name="connsiteY12" fmla="*/ 48294 h 108811"/>
                <a:gd name="connsiteX13" fmla="*/ 43140 w 82398"/>
                <a:gd name="connsiteY13" fmla="*/ 37698 h 108811"/>
                <a:gd name="connsiteX14" fmla="*/ 16994 w 82398"/>
                <a:gd name="connsiteY14" fmla="*/ 53514 h 108811"/>
                <a:gd name="connsiteX15" fmla="*/ 41872 w 82398"/>
                <a:gd name="connsiteY15" fmla="*/ 102384 h 108811"/>
                <a:gd name="connsiteX16" fmla="*/ 17469 w 82398"/>
                <a:gd name="connsiteY16" fmla="*/ 69487 h 108811"/>
                <a:gd name="connsiteX17" fmla="*/ 42823 w 82398"/>
                <a:gd name="connsiteY17" fmla="*/ 43075 h 108811"/>
                <a:gd name="connsiteX18" fmla="*/ 60887 w 82398"/>
                <a:gd name="connsiteY18" fmla="*/ 51458 h 108811"/>
                <a:gd name="connsiteX19" fmla="*/ 65799 w 82398"/>
                <a:gd name="connsiteY19" fmla="*/ 72809 h 108811"/>
                <a:gd name="connsiteX20" fmla="*/ 60729 w 82398"/>
                <a:gd name="connsiteY20" fmla="*/ 94318 h 108811"/>
                <a:gd name="connsiteX21" fmla="*/ 41872 w 82398"/>
                <a:gd name="connsiteY21" fmla="*/ 102384 h 1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98" h="108811">
                  <a:moveTo>
                    <a:pt x="16994" y="53514"/>
                  </a:moveTo>
                  <a:cubicBezTo>
                    <a:pt x="17152" y="46238"/>
                    <a:pt x="17311" y="33744"/>
                    <a:pt x="23015" y="23464"/>
                  </a:cubicBezTo>
                  <a:cubicBezTo>
                    <a:pt x="27611" y="14923"/>
                    <a:pt x="37910" y="6067"/>
                    <a:pt x="52647" y="6067"/>
                  </a:cubicBezTo>
                  <a:cubicBezTo>
                    <a:pt x="55658" y="6067"/>
                    <a:pt x="62788" y="6383"/>
                    <a:pt x="67542" y="10179"/>
                  </a:cubicBezTo>
                  <a:cubicBezTo>
                    <a:pt x="65007" y="10811"/>
                    <a:pt x="60887" y="13184"/>
                    <a:pt x="60887" y="18561"/>
                  </a:cubicBezTo>
                  <a:cubicBezTo>
                    <a:pt x="60887" y="23622"/>
                    <a:pt x="64690" y="26943"/>
                    <a:pt x="69285" y="26943"/>
                  </a:cubicBezTo>
                  <a:cubicBezTo>
                    <a:pt x="71979" y="26943"/>
                    <a:pt x="77684" y="25520"/>
                    <a:pt x="77684" y="18086"/>
                  </a:cubicBezTo>
                  <a:cubicBezTo>
                    <a:pt x="77684" y="9546"/>
                    <a:pt x="71662" y="57"/>
                    <a:pt x="52489" y="57"/>
                  </a:cubicBezTo>
                  <a:cubicBezTo>
                    <a:pt x="25234" y="57"/>
                    <a:pt x="197" y="22357"/>
                    <a:pt x="197" y="55095"/>
                  </a:cubicBezTo>
                  <a:cubicBezTo>
                    <a:pt x="197" y="92895"/>
                    <a:pt x="18737" y="108869"/>
                    <a:pt x="41872" y="108869"/>
                  </a:cubicBezTo>
                  <a:cubicBezTo>
                    <a:pt x="57559" y="108869"/>
                    <a:pt x="65007" y="103017"/>
                    <a:pt x="70394" y="98588"/>
                  </a:cubicBezTo>
                  <a:cubicBezTo>
                    <a:pt x="80536" y="90206"/>
                    <a:pt x="82596" y="80875"/>
                    <a:pt x="82596" y="72967"/>
                  </a:cubicBezTo>
                  <a:cubicBezTo>
                    <a:pt x="82596" y="63319"/>
                    <a:pt x="79427" y="55570"/>
                    <a:pt x="71187" y="48294"/>
                  </a:cubicBezTo>
                  <a:cubicBezTo>
                    <a:pt x="64215" y="41968"/>
                    <a:pt x="56925" y="37698"/>
                    <a:pt x="43140" y="37698"/>
                  </a:cubicBezTo>
                  <a:cubicBezTo>
                    <a:pt x="33949" y="37698"/>
                    <a:pt x="23649" y="42126"/>
                    <a:pt x="16994" y="53514"/>
                  </a:cubicBezTo>
                  <a:close/>
                  <a:moveTo>
                    <a:pt x="41872" y="102384"/>
                  </a:moveTo>
                  <a:cubicBezTo>
                    <a:pt x="17469" y="102384"/>
                    <a:pt x="17469" y="76130"/>
                    <a:pt x="17469" y="69487"/>
                  </a:cubicBezTo>
                  <a:cubicBezTo>
                    <a:pt x="17469" y="57309"/>
                    <a:pt x="26184" y="43075"/>
                    <a:pt x="42823" y="43075"/>
                  </a:cubicBezTo>
                  <a:cubicBezTo>
                    <a:pt x="50904" y="43075"/>
                    <a:pt x="55975" y="45131"/>
                    <a:pt x="60887" y="51458"/>
                  </a:cubicBezTo>
                  <a:cubicBezTo>
                    <a:pt x="65641" y="57309"/>
                    <a:pt x="65799" y="63952"/>
                    <a:pt x="65799" y="72809"/>
                  </a:cubicBezTo>
                  <a:cubicBezTo>
                    <a:pt x="65799" y="81982"/>
                    <a:pt x="65799" y="87992"/>
                    <a:pt x="60729" y="94318"/>
                  </a:cubicBezTo>
                  <a:cubicBezTo>
                    <a:pt x="56292" y="99537"/>
                    <a:pt x="50746" y="102384"/>
                    <a:pt x="41872" y="1023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543831A1-A6B5-D18F-E722-AE864D35434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06664" y="3755720"/>
              <a:ext cx="1330511" cy="12651"/>
            </a:xfrm>
            <a:custGeom>
              <a:avLst/>
              <a:gdLst>
                <a:gd name="connsiteX0" fmla="*/ 0 w 1330511"/>
                <a:gd name="connsiteY0" fmla="*/ 0 h 12651"/>
                <a:gd name="connsiteX1" fmla="*/ 1330512 w 1330511"/>
                <a:gd name="connsiteY1" fmla="*/ 0 h 12651"/>
                <a:gd name="connsiteX2" fmla="*/ 1330512 w 1330511"/>
                <a:gd name="connsiteY2" fmla="*/ 12652 h 12651"/>
                <a:gd name="connsiteX3" fmla="*/ 0 w 1330511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511" h="12651">
                  <a:moveTo>
                    <a:pt x="0" y="0"/>
                  </a:moveTo>
                  <a:lnTo>
                    <a:pt x="1330512" y="0"/>
                  </a:lnTo>
                  <a:lnTo>
                    <a:pt x="133051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381D6EAB-22F5-F3DB-24E6-DF1FFAB6B85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067873" y="3852556"/>
              <a:ext cx="102047" cy="99860"/>
            </a:xfrm>
            <a:custGeom>
              <a:avLst/>
              <a:gdLst>
                <a:gd name="connsiteX0" fmla="*/ 23901 w 102047"/>
                <a:gd name="connsiteY0" fmla="*/ 78228 h 99860"/>
                <a:gd name="connsiteX1" fmla="*/ 52519 w 102047"/>
                <a:gd name="connsiteY1" fmla="*/ 53208 h 99860"/>
                <a:gd name="connsiteX2" fmla="*/ 80249 w 102047"/>
                <a:gd name="connsiteY2" fmla="*/ 29959 h 99860"/>
                <a:gd name="connsiteX3" fmla="*/ 102211 w 102047"/>
                <a:gd name="connsiteY3" fmla="*/ 2724 h 99860"/>
                <a:gd name="connsiteX4" fmla="*/ 98440 w 102047"/>
                <a:gd name="connsiteY4" fmla="*/ 67 h 99860"/>
                <a:gd name="connsiteX5" fmla="*/ 94669 w 102047"/>
                <a:gd name="connsiteY5" fmla="*/ 2281 h 99860"/>
                <a:gd name="connsiteX6" fmla="*/ 77809 w 102047"/>
                <a:gd name="connsiteY6" fmla="*/ 15788 h 99860"/>
                <a:gd name="connsiteX7" fmla="*/ 65164 w 102047"/>
                <a:gd name="connsiteY7" fmla="*/ 9145 h 99860"/>
                <a:gd name="connsiteX8" fmla="*/ 47638 w 102047"/>
                <a:gd name="connsiteY8" fmla="*/ 67 h 99860"/>
                <a:gd name="connsiteX9" fmla="*/ 17911 w 102047"/>
                <a:gd name="connsiteY9" fmla="*/ 25973 h 99860"/>
                <a:gd name="connsiteX10" fmla="*/ 21683 w 102047"/>
                <a:gd name="connsiteY10" fmla="*/ 28630 h 99860"/>
                <a:gd name="connsiteX11" fmla="*/ 25676 w 102047"/>
                <a:gd name="connsiteY11" fmla="*/ 25530 h 99860"/>
                <a:gd name="connsiteX12" fmla="*/ 44976 w 102047"/>
                <a:gd name="connsiteY12" fmla="*/ 17338 h 99860"/>
                <a:gd name="connsiteX13" fmla="*/ 58952 w 102047"/>
                <a:gd name="connsiteY13" fmla="*/ 19330 h 99860"/>
                <a:gd name="connsiteX14" fmla="*/ 78252 w 102047"/>
                <a:gd name="connsiteY14" fmla="*/ 21987 h 99860"/>
                <a:gd name="connsiteX15" fmla="*/ 47416 w 102047"/>
                <a:gd name="connsiteY15" fmla="*/ 48779 h 99860"/>
                <a:gd name="connsiteX16" fmla="*/ 19908 w 102047"/>
                <a:gd name="connsiteY16" fmla="*/ 72471 h 99860"/>
                <a:gd name="connsiteX17" fmla="*/ 164 w 102047"/>
                <a:gd name="connsiteY17" fmla="*/ 97270 h 99860"/>
                <a:gd name="connsiteX18" fmla="*/ 3935 w 102047"/>
                <a:gd name="connsiteY18" fmla="*/ 99927 h 99860"/>
                <a:gd name="connsiteX19" fmla="*/ 7707 w 102047"/>
                <a:gd name="connsiteY19" fmla="*/ 97713 h 99860"/>
                <a:gd name="connsiteX20" fmla="*/ 28116 w 102047"/>
                <a:gd name="connsiteY20" fmla="*/ 84206 h 99860"/>
                <a:gd name="connsiteX21" fmla="*/ 40096 w 102047"/>
                <a:gd name="connsiteY21" fmla="*/ 89963 h 99860"/>
                <a:gd name="connsiteX22" fmla="*/ 58508 w 102047"/>
                <a:gd name="connsiteY22" fmla="*/ 99927 h 99860"/>
                <a:gd name="connsiteX23" fmla="*/ 97109 w 102047"/>
                <a:gd name="connsiteY23" fmla="*/ 65607 h 99860"/>
                <a:gd name="connsiteX24" fmla="*/ 93338 w 102047"/>
                <a:gd name="connsiteY24" fmla="*/ 62729 h 99860"/>
                <a:gd name="connsiteX25" fmla="*/ 89345 w 102047"/>
                <a:gd name="connsiteY25" fmla="*/ 66271 h 99860"/>
                <a:gd name="connsiteX26" fmla="*/ 61171 w 102047"/>
                <a:gd name="connsiteY26" fmla="*/ 82656 h 99860"/>
                <a:gd name="connsiteX27" fmla="*/ 44976 w 102047"/>
                <a:gd name="connsiteY27" fmla="*/ 80221 h 99860"/>
                <a:gd name="connsiteX28" fmla="*/ 29003 w 102047"/>
                <a:gd name="connsiteY28" fmla="*/ 78007 h 99860"/>
                <a:gd name="connsiteX29" fmla="*/ 23901 w 102047"/>
                <a:gd name="connsiteY29" fmla="*/ 78228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01" y="78228"/>
                  </a:moveTo>
                  <a:cubicBezTo>
                    <a:pt x="29669" y="72471"/>
                    <a:pt x="33662" y="68264"/>
                    <a:pt x="52519" y="53208"/>
                  </a:cubicBezTo>
                  <a:cubicBezTo>
                    <a:pt x="57177" y="49444"/>
                    <a:pt x="73816" y="36158"/>
                    <a:pt x="80249" y="29959"/>
                  </a:cubicBezTo>
                  <a:cubicBezTo>
                    <a:pt x="93781" y="16673"/>
                    <a:pt x="102211" y="5381"/>
                    <a:pt x="102211" y="2724"/>
                  </a:cubicBezTo>
                  <a:cubicBezTo>
                    <a:pt x="102211" y="67"/>
                    <a:pt x="99327" y="67"/>
                    <a:pt x="98440" y="67"/>
                  </a:cubicBezTo>
                  <a:cubicBezTo>
                    <a:pt x="96444" y="67"/>
                    <a:pt x="95778" y="510"/>
                    <a:pt x="94669" y="2281"/>
                  </a:cubicBezTo>
                  <a:cubicBezTo>
                    <a:pt x="87792" y="12466"/>
                    <a:pt x="83133" y="15788"/>
                    <a:pt x="77809" y="15788"/>
                  </a:cubicBezTo>
                  <a:cubicBezTo>
                    <a:pt x="75147" y="15788"/>
                    <a:pt x="71819" y="15566"/>
                    <a:pt x="65164" y="9145"/>
                  </a:cubicBezTo>
                  <a:cubicBezTo>
                    <a:pt x="57621" y="1617"/>
                    <a:pt x="52741" y="67"/>
                    <a:pt x="47638" y="67"/>
                  </a:cubicBezTo>
                  <a:cubicBezTo>
                    <a:pt x="29891" y="67"/>
                    <a:pt x="17911" y="19330"/>
                    <a:pt x="17911" y="25973"/>
                  </a:cubicBezTo>
                  <a:cubicBezTo>
                    <a:pt x="17911" y="27966"/>
                    <a:pt x="20130" y="28630"/>
                    <a:pt x="21683" y="28630"/>
                  </a:cubicBezTo>
                  <a:cubicBezTo>
                    <a:pt x="24345" y="28630"/>
                    <a:pt x="24788" y="27966"/>
                    <a:pt x="25676" y="25530"/>
                  </a:cubicBezTo>
                  <a:cubicBezTo>
                    <a:pt x="29003" y="17780"/>
                    <a:pt x="41427" y="17338"/>
                    <a:pt x="44976" y="17338"/>
                  </a:cubicBezTo>
                  <a:cubicBezTo>
                    <a:pt x="50078" y="17338"/>
                    <a:pt x="55846" y="18666"/>
                    <a:pt x="58952" y="19330"/>
                  </a:cubicBezTo>
                  <a:cubicBezTo>
                    <a:pt x="71153" y="21987"/>
                    <a:pt x="72706" y="21987"/>
                    <a:pt x="78252" y="21987"/>
                  </a:cubicBezTo>
                  <a:cubicBezTo>
                    <a:pt x="72485" y="27966"/>
                    <a:pt x="68491" y="31951"/>
                    <a:pt x="47416" y="48779"/>
                  </a:cubicBezTo>
                  <a:cubicBezTo>
                    <a:pt x="30113" y="62507"/>
                    <a:pt x="24123" y="68043"/>
                    <a:pt x="19908" y="72471"/>
                  </a:cubicBezTo>
                  <a:cubicBezTo>
                    <a:pt x="6597" y="85535"/>
                    <a:pt x="164" y="95277"/>
                    <a:pt x="164" y="97270"/>
                  </a:cubicBezTo>
                  <a:cubicBezTo>
                    <a:pt x="164" y="99927"/>
                    <a:pt x="3048" y="99927"/>
                    <a:pt x="3935" y="99927"/>
                  </a:cubicBezTo>
                  <a:cubicBezTo>
                    <a:pt x="6154" y="99927"/>
                    <a:pt x="6597" y="99484"/>
                    <a:pt x="7707" y="97713"/>
                  </a:cubicBezTo>
                  <a:cubicBezTo>
                    <a:pt x="13696" y="89299"/>
                    <a:pt x="20573" y="84206"/>
                    <a:pt x="28116" y="84206"/>
                  </a:cubicBezTo>
                  <a:cubicBezTo>
                    <a:pt x="30778" y="84206"/>
                    <a:pt x="34106" y="84428"/>
                    <a:pt x="40096" y="89963"/>
                  </a:cubicBezTo>
                  <a:cubicBezTo>
                    <a:pt x="46973" y="96606"/>
                    <a:pt x="51410" y="99927"/>
                    <a:pt x="58508" y="99927"/>
                  </a:cubicBezTo>
                  <a:cubicBezTo>
                    <a:pt x="82246" y="99927"/>
                    <a:pt x="97109" y="73135"/>
                    <a:pt x="97109" y="65607"/>
                  </a:cubicBezTo>
                  <a:cubicBezTo>
                    <a:pt x="97109" y="62950"/>
                    <a:pt x="94669" y="62729"/>
                    <a:pt x="93338" y="62729"/>
                  </a:cubicBezTo>
                  <a:cubicBezTo>
                    <a:pt x="90676" y="62729"/>
                    <a:pt x="90232" y="63836"/>
                    <a:pt x="89345" y="66271"/>
                  </a:cubicBezTo>
                  <a:cubicBezTo>
                    <a:pt x="85130" y="77342"/>
                    <a:pt x="72041" y="82656"/>
                    <a:pt x="61171" y="82656"/>
                  </a:cubicBezTo>
                  <a:cubicBezTo>
                    <a:pt x="56068" y="82656"/>
                    <a:pt x="50522" y="81549"/>
                    <a:pt x="44976" y="80221"/>
                  </a:cubicBezTo>
                  <a:cubicBezTo>
                    <a:pt x="34771" y="78007"/>
                    <a:pt x="32997" y="78007"/>
                    <a:pt x="29003" y="78007"/>
                  </a:cubicBezTo>
                  <a:cubicBezTo>
                    <a:pt x="28560" y="78007"/>
                    <a:pt x="25232" y="78007"/>
                    <a:pt x="23901" y="782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388D8715-A77E-63F1-CB23-B2DBF8E2362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208480" y="3889312"/>
              <a:ext cx="149965" cy="10849"/>
            </a:xfrm>
            <a:custGeom>
              <a:avLst/>
              <a:gdLst>
                <a:gd name="connsiteX0" fmla="*/ 141260 w 149965"/>
                <a:gd name="connsiteY0" fmla="*/ 10916 h 10849"/>
                <a:gd name="connsiteX1" fmla="*/ 150133 w 149965"/>
                <a:gd name="connsiteY1" fmla="*/ 5602 h 10849"/>
                <a:gd name="connsiteX2" fmla="*/ 141260 w 149965"/>
                <a:gd name="connsiteY2" fmla="*/ 67 h 10849"/>
                <a:gd name="connsiteX3" fmla="*/ 9042 w 149965"/>
                <a:gd name="connsiteY3" fmla="*/ 67 h 10849"/>
                <a:gd name="connsiteX4" fmla="*/ 168 w 149965"/>
                <a:gd name="connsiteY4" fmla="*/ 5381 h 10849"/>
                <a:gd name="connsiteX5" fmla="*/ 9042 w 149965"/>
                <a:gd name="connsiteY5" fmla="*/ 10916 h 10849"/>
                <a:gd name="connsiteX6" fmla="*/ 141260 w 149965"/>
                <a:gd name="connsiteY6" fmla="*/ 10916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60" y="10916"/>
                  </a:moveTo>
                  <a:cubicBezTo>
                    <a:pt x="144809" y="10916"/>
                    <a:pt x="150133" y="10916"/>
                    <a:pt x="150133" y="5602"/>
                  </a:cubicBezTo>
                  <a:cubicBezTo>
                    <a:pt x="150133" y="67"/>
                    <a:pt x="145031" y="67"/>
                    <a:pt x="141260" y="67"/>
                  </a:cubicBezTo>
                  <a:lnTo>
                    <a:pt x="9042" y="67"/>
                  </a:lnTo>
                  <a:cubicBezTo>
                    <a:pt x="5492" y="67"/>
                    <a:pt x="168" y="67"/>
                    <a:pt x="168" y="5381"/>
                  </a:cubicBezTo>
                  <a:cubicBezTo>
                    <a:pt x="168" y="10916"/>
                    <a:pt x="5270" y="10916"/>
                    <a:pt x="9042" y="10916"/>
                  </a:cubicBezTo>
                  <a:lnTo>
                    <a:pt x="141260" y="10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CF11474-BBB5-16B2-6CCA-DA427D8F8FF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394131" y="3803180"/>
              <a:ext cx="102934" cy="151451"/>
            </a:xfrm>
            <a:custGeom>
              <a:avLst/>
              <a:gdLst>
                <a:gd name="connsiteX0" fmla="*/ 103109 w 102934"/>
                <a:gd name="connsiteY0" fmla="*/ 76457 h 151451"/>
                <a:gd name="connsiteX1" fmla="*/ 90020 w 102934"/>
                <a:gd name="connsiteY1" fmla="*/ 19109 h 151451"/>
                <a:gd name="connsiteX2" fmla="*/ 51642 w 102934"/>
                <a:gd name="connsiteY2" fmla="*/ 67 h 151451"/>
                <a:gd name="connsiteX3" fmla="*/ 174 w 102934"/>
                <a:gd name="connsiteY3" fmla="*/ 76457 h 151451"/>
                <a:gd name="connsiteX4" fmla="*/ 51642 w 102934"/>
                <a:gd name="connsiteY4" fmla="*/ 151518 h 151451"/>
                <a:gd name="connsiteX5" fmla="*/ 103109 w 102934"/>
                <a:gd name="connsiteY5" fmla="*/ 76457 h 151451"/>
                <a:gd name="connsiteX6" fmla="*/ 51642 w 102934"/>
                <a:gd name="connsiteY6" fmla="*/ 145318 h 151451"/>
                <a:gd name="connsiteX7" fmla="*/ 23468 w 102934"/>
                <a:gd name="connsiteY7" fmla="*/ 121183 h 151451"/>
                <a:gd name="connsiteX8" fmla="*/ 20362 w 102934"/>
                <a:gd name="connsiteY8" fmla="*/ 73578 h 151451"/>
                <a:gd name="connsiteX9" fmla="*/ 23690 w 102934"/>
                <a:gd name="connsiteY9" fmla="*/ 28409 h 151451"/>
                <a:gd name="connsiteX10" fmla="*/ 51642 w 102934"/>
                <a:gd name="connsiteY10" fmla="*/ 6267 h 151451"/>
                <a:gd name="connsiteX11" fmla="*/ 79150 w 102934"/>
                <a:gd name="connsiteY11" fmla="*/ 26416 h 151451"/>
                <a:gd name="connsiteX12" fmla="*/ 82921 w 102934"/>
                <a:gd name="connsiteY12" fmla="*/ 73578 h 151451"/>
                <a:gd name="connsiteX13" fmla="*/ 80038 w 102934"/>
                <a:gd name="connsiteY13" fmla="*/ 120298 h 151451"/>
                <a:gd name="connsiteX14" fmla="*/ 51642 w 102934"/>
                <a:gd name="connsiteY14" fmla="*/ 14531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9" y="76457"/>
                  </a:moveTo>
                  <a:cubicBezTo>
                    <a:pt x="103109" y="52101"/>
                    <a:pt x="100225" y="34608"/>
                    <a:pt x="90020" y="19109"/>
                  </a:cubicBezTo>
                  <a:cubicBezTo>
                    <a:pt x="83143" y="8924"/>
                    <a:pt x="69389" y="67"/>
                    <a:pt x="51642" y="67"/>
                  </a:cubicBezTo>
                  <a:cubicBezTo>
                    <a:pt x="174" y="67"/>
                    <a:pt x="174" y="60514"/>
                    <a:pt x="174" y="76457"/>
                  </a:cubicBezTo>
                  <a:cubicBezTo>
                    <a:pt x="174" y="92399"/>
                    <a:pt x="174" y="151518"/>
                    <a:pt x="51642" y="151518"/>
                  </a:cubicBezTo>
                  <a:cubicBezTo>
                    <a:pt x="103109" y="151518"/>
                    <a:pt x="103109" y="92399"/>
                    <a:pt x="103109" y="76457"/>
                  </a:cubicBezTo>
                  <a:close/>
                  <a:moveTo>
                    <a:pt x="51642" y="145318"/>
                  </a:moveTo>
                  <a:cubicBezTo>
                    <a:pt x="41437" y="145318"/>
                    <a:pt x="27905" y="139340"/>
                    <a:pt x="23468" y="121183"/>
                  </a:cubicBezTo>
                  <a:cubicBezTo>
                    <a:pt x="20362" y="108120"/>
                    <a:pt x="20362" y="89963"/>
                    <a:pt x="20362" y="73578"/>
                  </a:cubicBezTo>
                  <a:cubicBezTo>
                    <a:pt x="20362" y="57415"/>
                    <a:pt x="20362" y="40587"/>
                    <a:pt x="23690" y="28409"/>
                  </a:cubicBezTo>
                  <a:cubicBezTo>
                    <a:pt x="28348" y="10916"/>
                    <a:pt x="42546" y="6267"/>
                    <a:pt x="51642" y="6267"/>
                  </a:cubicBezTo>
                  <a:cubicBezTo>
                    <a:pt x="63621" y="6267"/>
                    <a:pt x="75157" y="13574"/>
                    <a:pt x="79150" y="26416"/>
                  </a:cubicBezTo>
                  <a:cubicBezTo>
                    <a:pt x="82700" y="38373"/>
                    <a:pt x="82921" y="54315"/>
                    <a:pt x="82921" y="73578"/>
                  </a:cubicBezTo>
                  <a:cubicBezTo>
                    <a:pt x="82921" y="89963"/>
                    <a:pt x="82921" y="106348"/>
                    <a:pt x="80038" y="120298"/>
                  </a:cubicBezTo>
                  <a:cubicBezTo>
                    <a:pt x="75601" y="140447"/>
                    <a:pt x="60515" y="145318"/>
                    <a:pt x="51642" y="1453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3A3B9D51-261E-EA05-6252-AE0E0FC4AC8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33769" y="3924739"/>
              <a:ext cx="25511" cy="25463"/>
            </a:xfrm>
            <a:custGeom>
              <a:avLst/>
              <a:gdLst>
                <a:gd name="connsiteX0" fmla="*/ 25690 w 25511"/>
                <a:gd name="connsiteY0" fmla="*/ 12909 h 25463"/>
                <a:gd name="connsiteX1" fmla="*/ 13045 w 25511"/>
                <a:gd name="connsiteY1" fmla="*/ 67 h 25463"/>
                <a:gd name="connsiteX2" fmla="*/ 178 w 25511"/>
                <a:gd name="connsiteY2" fmla="*/ 12688 h 25463"/>
                <a:gd name="connsiteX3" fmla="*/ 12823 w 25511"/>
                <a:gd name="connsiteY3" fmla="*/ 25530 h 25463"/>
                <a:gd name="connsiteX4" fmla="*/ 25690 w 25511"/>
                <a:gd name="connsiteY4" fmla="*/ 12909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90" y="12909"/>
                  </a:moveTo>
                  <a:cubicBezTo>
                    <a:pt x="25690" y="4938"/>
                    <a:pt x="19035" y="67"/>
                    <a:pt x="13045" y="67"/>
                  </a:cubicBezTo>
                  <a:cubicBezTo>
                    <a:pt x="5724" y="67"/>
                    <a:pt x="178" y="6045"/>
                    <a:pt x="178" y="12688"/>
                  </a:cubicBezTo>
                  <a:cubicBezTo>
                    <a:pt x="178" y="20659"/>
                    <a:pt x="6834" y="25530"/>
                    <a:pt x="12823" y="25530"/>
                  </a:cubicBezTo>
                  <a:cubicBezTo>
                    <a:pt x="20144" y="25530"/>
                    <a:pt x="25690" y="19552"/>
                    <a:pt x="25690" y="129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913FEA72-793E-F4E7-21D7-AD52F528F54E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596170" y="3803180"/>
              <a:ext cx="102047" cy="151451"/>
            </a:xfrm>
            <a:custGeom>
              <a:avLst/>
              <a:gdLst>
                <a:gd name="connsiteX0" fmla="*/ 80931 w 102047"/>
                <a:gd name="connsiteY0" fmla="*/ 81107 h 151451"/>
                <a:gd name="connsiteX1" fmla="*/ 40334 w 102047"/>
                <a:gd name="connsiteY1" fmla="*/ 144433 h 151451"/>
                <a:gd name="connsiteX2" fmla="*/ 17706 w 102047"/>
                <a:gd name="connsiteY2" fmla="*/ 137126 h 151451"/>
                <a:gd name="connsiteX3" fmla="*/ 27467 w 102047"/>
                <a:gd name="connsiteY3" fmla="*/ 126719 h 151451"/>
                <a:gd name="connsiteX4" fmla="*/ 17041 w 102047"/>
                <a:gd name="connsiteY4" fmla="*/ 116312 h 151451"/>
                <a:gd name="connsiteX5" fmla="*/ 6392 w 102047"/>
                <a:gd name="connsiteY5" fmla="*/ 127162 h 151451"/>
                <a:gd name="connsiteX6" fmla="*/ 40556 w 102047"/>
                <a:gd name="connsiteY6" fmla="*/ 151518 h 151451"/>
                <a:gd name="connsiteX7" fmla="*/ 102228 w 102047"/>
                <a:gd name="connsiteY7" fmla="*/ 74243 h 151451"/>
                <a:gd name="connsiteX8" fmla="*/ 51870 w 102047"/>
                <a:gd name="connsiteY8" fmla="*/ 67 h 151451"/>
                <a:gd name="connsiteX9" fmla="*/ 16597 w 102047"/>
                <a:gd name="connsiteY9" fmla="*/ 13574 h 151451"/>
                <a:gd name="connsiteX10" fmla="*/ 181 w 102047"/>
                <a:gd name="connsiteY10" fmla="*/ 49443 h 151451"/>
                <a:gd name="connsiteX11" fmla="*/ 48542 w 102047"/>
                <a:gd name="connsiteY11" fmla="*/ 98377 h 151451"/>
                <a:gd name="connsiteX12" fmla="*/ 80931 w 102047"/>
                <a:gd name="connsiteY12" fmla="*/ 76678 h 151451"/>
                <a:gd name="connsiteX13" fmla="*/ 80931 w 102047"/>
                <a:gd name="connsiteY13" fmla="*/ 81107 h 151451"/>
                <a:gd name="connsiteX14" fmla="*/ 49651 w 102047"/>
                <a:gd name="connsiteY14" fmla="*/ 92178 h 151451"/>
                <a:gd name="connsiteX15" fmla="*/ 26580 w 102047"/>
                <a:gd name="connsiteY15" fmla="*/ 79114 h 151451"/>
                <a:gd name="connsiteX16" fmla="*/ 21477 w 102047"/>
                <a:gd name="connsiteY16" fmla="*/ 49443 h 151451"/>
                <a:gd name="connsiteX17" fmla="*/ 27911 w 102047"/>
                <a:gd name="connsiteY17" fmla="*/ 18888 h 151451"/>
                <a:gd name="connsiteX18" fmla="*/ 52092 w 102047"/>
                <a:gd name="connsiteY18" fmla="*/ 6488 h 151451"/>
                <a:gd name="connsiteX19" fmla="*/ 73610 w 102047"/>
                <a:gd name="connsiteY19" fmla="*/ 19330 h 151451"/>
                <a:gd name="connsiteX20" fmla="*/ 80266 w 102047"/>
                <a:gd name="connsiteY20" fmla="*/ 51879 h 151451"/>
                <a:gd name="connsiteX21" fmla="*/ 49651 w 102047"/>
                <a:gd name="connsiteY21" fmla="*/ 92178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31" y="81107"/>
                  </a:moveTo>
                  <a:cubicBezTo>
                    <a:pt x="80931" y="136019"/>
                    <a:pt x="53645" y="144433"/>
                    <a:pt x="40334" y="144433"/>
                  </a:cubicBezTo>
                  <a:cubicBezTo>
                    <a:pt x="35454" y="144433"/>
                    <a:pt x="23696" y="143990"/>
                    <a:pt x="17706" y="137126"/>
                  </a:cubicBezTo>
                  <a:cubicBezTo>
                    <a:pt x="26802" y="136240"/>
                    <a:pt x="27467" y="128712"/>
                    <a:pt x="27467" y="126719"/>
                  </a:cubicBezTo>
                  <a:cubicBezTo>
                    <a:pt x="27467" y="121183"/>
                    <a:pt x="23696" y="116312"/>
                    <a:pt x="17041" y="116312"/>
                  </a:cubicBezTo>
                  <a:cubicBezTo>
                    <a:pt x="10385" y="116312"/>
                    <a:pt x="6392" y="120741"/>
                    <a:pt x="6392" y="127162"/>
                  </a:cubicBezTo>
                  <a:cubicBezTo>
                    <a:pt x="6392" y="142218"/>
                    <a:pt x="19037" y="151518"/>
                    <a:pt x="40556" y="151518"/>
                  </a:cubicBezTo>
                  <a:cubicBezTo>
                    <a:pt x="72279" y="151518"/>
                    <a:pt x="102228" y="121626"/>
                    <a:pt x="102228" y="74243"/>
                  </a:cubicBezTo>
                  <a:cubicBezTo>
                    <a:pt x="102228" y="19330"/>
                    <a:pt x="77825" y="67"/>
                    <a:pt x="51870" y="67"/>
                  </a:cubicBezTo>
                  <a:cubicBezTo>
                    <a:pt x="44549" y="67"/>
                    <a:pt x="29242" y="1174"/>
                    <a:pt x="16597" y="13574"/>
                  </a:cubicBezTo>
                  <a:cubicBezTo>
                    <a:pt x="9054" y="20880"/>
                    <a:pt x="181" y="29516"/>
                    <a:pt x="181" y="49443"/>
                  </a:cubicBezTo>
                  <a:cubicBezTo>
                    <a:pt x="181" y="77564"/>
                    <a:pt x="22587" y="98377"/>
                    <a:pt x="48542" y="98377"/>
                  </a:cubicBezTo>
                  <a:cubicBezTo>
                    <a:pt x="66290" y="98377"/>
                    <a:pt x="75829" y="86642"/>
                    <a:pt x="80931" y="76678"/>
                  </a:cubicBezTo>
                  <a:lnTo>
                    <a:pt x="80931" y="81107"/>
                  </a:lnTo>
                  <a:close/>
                  <a:moveTo>
                    <a:pt x="49651" y="92178"/>
                  </a:moveTo>
                  <a:cubicBezTo>
                    <a:pt x="41000" y="92178"/>
                    <a:pt x="32791" y="89299"/>
                    <a:pt x="26580" y="79114"/>
                  </a:cubicBezTo>
                  <a:cubicBezTo>
                    <a:pt x="21477" y="70921"/>
                    <a:pt x="21477" y="61622"/>
                    <a:pt x="21477" y="49443"/>
                  </a:cubicBezTo>
                  <a:cubicBezTo>
                    <a:pt x="21477" y="36601"/>
                    <a:pt x="21477" y="27744"/>
                    <a:pt x="27911" y="18888"/>
                  </a:cubicBezTo>
                  <a:cubicBezTo>
                    <a:pt x="33235" y="11138"/>
                    <a:pt x="40556" y="6488"/>
                    <a:pt x="52092" y="6488"/>
                  </a:cubicBezTo>
                  <a:cubicBezTo>
                    <a:pt x="63406" y="6488"/>
                    <a:pt x="70061" y="13574"/>
                    <a:pt x="73610" y="19330"/>
                  </a:cubicBezTo>
                  <a:cubicBezTo>
                    <a:pt x="79600" y="28630"/>
                    <a:pt x="80266" y="44129"/>
                    <a:pt x="80266" y="51879"/>
                  </a:cubicBezTo>
                  <a:cubicBezTo>
                    <a:pt x="80266" y="80664"/>
                    <a:pt x="63628" y="92178"/>
                    <a:pt x="49651" y="921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32C8B576-B496-5B2F-3A72-2E23EB626D5F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726047" y="3800523"/>
              <a:ext cx="105375" cy="154108"/>
            </a:xfrm>
            <a:custGeom>
              <a:avLst/>
              <a:gdLst>
                <a:gd name="connsiteX0" fmla="*/ 103341 w 105375"/>
                <a:gd name="connsiteY0" fmla="*/ 16009 h 154108"/>
                <a:gd name="connsiteX1" fmla="*/ 105560 w 105375"/>
                <a:gd name="connsiteY1" fmla="*/ 7152 h 154108"/>
                <a:gd name="connsiteX2" fmla="*/ 47437 w 105375"/>
                <a:gd name="connsiteY2" fmla="*/ 7152 h 154108"/>
                <a:gd name="connsiteX3" fmla="*/ 28137 w 105375"/>
                <a:gd name="connsiteY3" fmla="*/ 6267 h 154108"/>
                <a:gd name="connsiteX4" fmla="*/ 15492 w 105375"/>
                <a:gd name="connsiteY4" fmla="*/ 67 h 154108"/>
                <a:gd name="connsiteX5" fmla="*/ 7949 w 105375"/>
                <a:gd name="connsiteY5" fmla="*/ 67 h 154108"/>
                <a:gd name="connsiteX6" fmla="*/ 185 w 105375"/>
                <a:gd name="connsiteY6" fmla="*/ 47451 h 154108"/>
                <a:gd name="connsiteX7" fmla="*/ 7727 w 105375"/>
                <a:gd name="connsiteY7" fmla="*/ 47451 h 154108"/>
                <a:gd name="connsiteX8" fmla="*/ 13939 w 105375"/>
                <a:gd name="connsiteY8" fmla="*/ 27302 h 154108"/>
                <a:gd name="connsiteX9" fmla="*/ 37010 w 105375"/>
                <a:gd name="connsiteY9" fmla="*/ 25973 h 154108"/>
                <a:gd name="connsiteX10" fmla="*/ 85372 w 105375"/>
                <a:gd name="connsiteY10" fmla="*/ 25973 h 154108"/>
                <a:gd name="connsiteX11" fmla="*/ 62300 w 105375"/>
                <a:gd name="connsiteY11" fmla="*/ 55200 h 154108"/>
                <a:gd name="connsiteX12" fmla="*/ 30577 w 105375"/>
                <a:gd name="connsiteY12" fmla="*/ 141554 h 154108"/>
                <a:gd name="connsiteX13" fmla="*/ 41004 w 105375"/>
                <a:gd name="connsiteY13" fmla="*/ 154175 h 154108"/>
                <a:gd name="connsiteX14" fmla="*/ 51652 w 105375"/>
                <a:gd name="connsiteY14" fmla="*/ 141333 h 154108"/>
                <a:gd name="connsiteX15" fmla="*/ 51652 w 105375"/>
                <a:gd name="connsiteY15" fmla="*/ 132476 h 154108"/>
                <a:gd name="connsiteX16" fmla="*/ 70065 w 105375"/>
                <a:gd name="connsiteY16" fmla="*/ 57857 h 154108"/>
                <a:gd name="connsiteX17" fmla="*/ 103341 w 105375"/>
                <a:gd name="connsiteY17" fmla="*/ 16009 h 1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375" h="154108">
                  <a:moveTo>
                    <a:pt x="103341" y="16009"/>
                  </a:moveTo>
                  <a:cubicBezTo>
                    <a:pt x="105560" y="13352"/>
                    <a:pt x="105560" y="12909"/>
                    <a:pt x="105560" y="7152"/>
                  </a:cubicBezTo>
                  <a:lnTo>
                    <a:pt x="47437" y="7152"/>
                  </a:lnTo>
                  <a:cubicBezTo>
                    <a:pt x="38563" y="7152"/>
                    <a:pt x="36123" y="6931"/>
                    <a:pt x="28137" y="6267"/>
                  </a:cubicBezTo>
                  <a:cubicBezTo>
                    <a:pt x="16601" y="5381"/>
                    <a:pt x="16157" y="3831"/>
                    <a:pt x="15492" y="67"/>
                  </a:cubicBezTo>
                  <a:lnTo>
                    <a:pt x="7949" y="67"/>
                  </a:lnTo>
                  <a:lnTo>
                    <a:pt x="185" y="47451"/>
                  </a:lnTo>
                  <a:lnTo>
                    <a:pt x="7727" y="47451"/>
                  </a:lnTo>
                  <a:cubicBezTo>
                    <a:pt x="8171" y="44129"/>
                    <a:pt x="10389" y="29516"/>
                    <a:pt x="13939" y="27302"/>
                  </a:cubicBezTo>
                  <a:cubicBezTo>
                    <a:pt x="15714" y="25973"/>
                    <a:pt x="33683" y="25973"/>
                    <a:pt x="37010" y="25973"/>
                  </a:cubicBezTo>
                  <a:lnTo>
                    <a:pt x="85372" y="25973"/>
                  </a:lnTo>
                  <a:cubicBezTo>
                    <a:pt x="78273" y="35273"/>
                    <a:pt x="66959" y="49001"/>
                    <a:pt x="62300" y="55200"/>
                  </a:cubicBezTo>
                  <a:cubicBezTo>
                    <a:pt x="33239" y="93285"/>
                    <a:pt x="30577" y="128490"/>
                    <a:pt x="30577" y="141554"/>
                  </a:cubicBezTo>
                  <a:cubicBezTo>
                    <a:pt x="30577" y="143990"/>
                    <a:pt x="30577" y="154175"/>
                    <a:pt x="41004" y="154175"/>
                  </a:cubicBezTo>
                  <a:cubicBezTo>
                    <a:pt x="51652" y="154175"/>
                    <a:pt x="51652" y="144211"/>
                    <a:pt x="51652" y="141333"/>
                  </a:cubicBezTo>
                  <a:lnTo>
                    <a:pt x="51652" y="132476"/>
                  </a:lnTo>
                  <a:cubicBezTo>
                    <a:pt x="51652" y="89520"/>
                    <a:pt x="60526" y="69814"/>
                    <a:pt x="70065" y="57857"/>
                  </a:cubicBezTo>
                  <a:lnTo>
                    <a:pt x="103341" y="160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890492A1-BABC-FF39-B818-01B744A4562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848825" y="3803180"/>
              <a:ext cx="102047" cy="151451"/>
            </a:xfrm>
            <a:custGeom>
              <a:avLst/>
              <a:gdLst>
                <a:gd name="connsiteX0" fmla="*/ 21485 w 102047"/>
                <a:gd name="connsiteY0" fmla="*/ 74685 h 151451"/>
                <a:gd name="connsiteX1" fmla="*/ 31468 w 102047"/>
                <a:gd name="connsiteY1" fmla="*/ 26637 h 151451"/>
                <a:gd name="connsiteX2" fmla="*/ 65188 w 102047"/>
                <a:gd name="connsiteY2" fmla="*/ 6488 h 151451"/>
                <a:gd name="connsiteX3" fmla="*/ 85154 w 102047"/>
                <a:gd name="connsiteY3" fmla="*/ 14238 h 151451"/>
                <a:gd name="connsiteX4" fmla="*/ 74949 w 102047"/>
                <a:gd name="connsiteY4" fmla="*/ 24866 h 151451"/>
                <a:gd name="connsiteX5" fmla="*/ 85376 w 102047"/>
                <a:gd name="connsiteY5" fmla="*/ 35273 h 151451"/>
                <a:gd name="connsiteX6" fmla="*/ 96024 w 102047"/>
                <a:gd name="connsiteY6" fmla="*/ 24423 h 151451"/>
                <a:gd name="connsiteX7" fmla="*/ 64745 w 102047"/>
                <a:gd name="connsiteY7" fmla="*/ 67 h 151451"/>
                <a:gd name="connsiteX8" fmla="*/ 189 w 102047"/>
                <a:gd name="connsiteY8" fmla="*/ 76900 h 151451"/>
                <a:gd name="connsiteX9" fmla="*/ 51656 w 102047"/>
                <a:gd name="connsiteY9" fmla="*/ 151518 h 151451"/>
                <a:gd name="connsiteX10" fmla="*/ 102236 w 102047"/>
                <a:gd name="connsiteY10" fmla="*/ 101920 h 151451"/>
                <a:gd name="connsiteX11" fmla="*/ 53874 w 102047"/>
                <a:gd name="connsiteY11" fmla="*/ 52986 h 151451"/>
                <a:gd name="connsiteX12" fmla="*/ 21485 w 102047"/>
                <a:gd name="connsiteY12" fmla="*/ 74685 h 151451"/>
                <a:gd name="connsiteX13" fmla="*/ 51656 w 102047"/>
                <a:gd name="connsiteY13" fmla="*/ 144433 h 151451"/>
                <a:gd name="connsiteX14" fmla="*/ 27253 w 102047"/>
                <a:gd name="connsiteY14" fmla="*/ 128269 h 151451"/>
                <a:gd name="connsiteX15" fmla="*/ 22151 w 102047"/>
                <a:gd name="connsiteY15" fmla="*/ 97270 h 151451"/>
                <a:gd name="connsiteX16" fmla="*/ 52765 w 102047"/>
                <a:gd name="connsiteY16" fmla="*/ 59186 h 151451"/>
                <a:gd name="connsiteX17" fmla="*/ 75393 w 102047"/>
                <a:gd name="connsiteY17" fmla="*/ 71364 h 151451"/>
                <a:gd name="connsiteX18" fmla="*/ 80939 w 102047"/>
                <a:gd name="connsiteY18" fmla="*/ 101920 h 151451"/>
                <a:gd name="connsiteX19" fmla="*/ 74949 w 102047"/>
                <a:gd name="connsiteY19" fmla="*/ 132476 h 151451"/>
                <a:gd name="connsiteX20" fmla="*/ 51656 w 102047"/>
                <a:gd name="connsiteY20" fmla="*/ 1444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85" y="74685"/>
                  </a:moveTo>
                  <a:cubicBezTo>
                    <a:pt x="21485" y="56529"/>
                    <a:pt x="23038" y="40144"/>
                    <a:pt x="31468" y="26637"/>
                  </a:cubicBezTo>
                  <a:cubicBezTo>
                    <a:pt x="39011" y="14681"/>
                    <a:pt x="50990" y="6488"/>
                    <a:pt x="65188" y="6488"/>
                  </a:cubicBezTo>
                  <a:cubicBezTo>
                    <a:pt x="71844" y="6488"/>
                    <a:pt x="80717" y="8259"/>
                    <a:pt x="85154" y="14238"/>
                  </a:cubicBezTo>
                  <a:cubicBezTo>
                    <a:pt x="79608" y="14681"/>
                    <a:pt x="74949" y="18445"/>
                    <a:pt x="74949" y="24866"/>
                  </a:cubicBezTo>
                  <a:cubicBezTo>
                    <a:pt x="74949" y="30401"/>
                    <a:pt x="78721" y="35273"/>
                    <a:pt x="85376" y="35273"/>
                  </a:cubicBezTo>
                  <a:cubicBezTo>
                    <a:pt x="92031" y="35273"/>
                    <a:pt x="96024" y="30844"/>
                    <a:pt x="96024" y="24423"/>
                  </a:cubicBezTo>
                  <a:cubicBezTo>
                    <a:pt x="96024" y="11581"/>
                    <a:pt x="86707" y="67"/>
                    <a:pt x="64745" y="67"/>
                  </a:cubicBezTo>
                  <a:cubicBezTo>
                    <a:pt x="32799" y="67"/>
                    <a:pt x="189" y="29294"/>
                    <a:pt x="189" y="76900"/>
                  </a:cubicBezTo>
                  <a:cubicBezTo>
                    <a:pt x="189" y="134247"/>
                    <a:pt x="27253" y="151518"/>
                    <a:pt x="51656" y="151518"/>
                  </a:cubicBezTo>
                  <a:cubicBezTo>
                    <a:pt x="78721" y="151518"/>
                    <a:pt x="102236" y="130926"/>
                    <a:pt x="102236" y="101920"/>
                  </a:cubicBezTo>
                  <a:cubicBezTo>
                    <a:pt x="102236" y="73800"/>
                    <a:pt x="79830" y="52986"/>
                    <a:pt x="53874" y="52986"/>
                  </a:cubicBezTo>
                  <a:cubicBezTo>
                    <a:pt x="36127" y="52986"/>
                    <a:pt x="26366" y="64721"/>
                    <a:pt x="21485" y="74685"/>
                  </a:cubicBezTo>
                  <a:close/>
                  <a:moveTo>
                    <a:pt x="51656" y="144433"/>
                  </a:moveTo>
                  <a:cubicBezTo>
                    <a:pt x="40564" y="144433"/>
                    <a:pt x="31912" y="138011"/>
                    <a:pt x="27253" y="128269"/>
                  </a:cubicBezTo>
                  <a:cubicBezTo>
                    <a:pt x="23926" y="121626"/>
                    <a:pt x="22151" y="110555"/>
                    <a:pt x="22151" y="97270"/>
                  </a:cubicBezTo>
                  <a:cubicBezTo>
                    <a:pt x="22151" y="75792"/>
                    <a:pt x="35018" y="59186"/>
                    <a:pt x="52765" y="59186"/>
                  </a:cubicBezTo>
                  <a:cubicBezTo>
                    <a:pt x="62970" y="59186"/>
                    <a:pt x="69847" y="63172"/>
                    <a:pt x="75393" y="71364"/>
                  </a:cubicBezTo>
                  <a:cubicBezTo>
                    <a:pt x="80717" y="79778"/>
                    <a:pt x="80939" y="89078"/>
                    <a:pt x="80939" y="101920"/>
                  </a:cubicBezTo>
                  <a:cubicBezTo>
                    <a:pt x="80939" y="114541"/>
                    <a:pt x="80939" y="123841"/>
                    <a:pt x="74949" y="132476"/>
                  </a:cubicBezTo>
                  <a:cubicBezTo>
                    <a:pt x="69625" y="140226"/>
                    <a:pt x="62526" y="144433"/>
                    <a:pt x="51656" y="1444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102D91A-7011-B156-6EBC-CD831C14DC9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977149" y="3803180"/>
              <a:ext cx="98054" cy="151451"/>
            </a:xfrm>
            <a:custGeom>
              <a:avLst/>
              <a:gdLst>
                <a:gd name="connsiteX0" fmla="*/ 20602 w 98054"/>
                <a:gd name="connsiteY0" fmla="*/ 23537 h 151451"/>
                <a:gd name="connsiteX1" fmla="*/ 42121 w 98054"/>
                <a:gd name="connsiteY1" fmla="*/ 26416 h 151451"/>
                <a:gd name="connsiteX2" fmla="*/ 88708 w 98054"/>
                <a:gd name="connsiteY2" fmla="*/ 3167 h 151451"/>
                <a:gd name="connsiteX3" fmla="*/ 86046 w 98054"/>
                <a:gd name="connsiteY3" fmla="*/ 67 h 151451"/>
                <a:gd name="connsiteX4" fmla="*/ 84271 w 98054"/>
                <a:gd name="connsiteY4" fmla="*/ 731 h 151451"/>
                <a:gd name="connsiteX5" fmla="*/ 50773 w 98054"/>
                <a:gd name="connsiteY5" fmla="*/ 7152 h 151451"/>
                <a:gd name="connsiteX6" fmla="*/ 18384 w 98054"/>
                <a:gd name="connsiteY6" fmla="*/ 1174 h 151451"/>
                <a:gd name="connsiteX7" fmla="*/ 15500 w 98054"/>
                <a:gd name="connsiteY7" fmla="*/ 67 h 151451"/>
                <a:gd name="connsiteX8" fmla="*/ 12616 w 98054"/>
                <a:gd name="connsiteY8" fmla="*/ 6045 h 151451"/>
                <a:gd name="connsiteX9" fmla="*/ 12616 w 98054"/>
                <a:gd name="connsiteY9" fmla="*/ 71364 h 151451"/>
                <a:gd name="connsiteX10" fmla="*/ 16165 w 98054"/>
                <a:gd name="connsiteY10" fmla="*/ 77785 h 151451"/>
                <a:gd name="connsiteX11" fmla="*/ 20602 w 98054"/>
                <a:gd name="connsiteY11" fmla="*/ 74685 h 151451"/>
                <a:gd name="connsiteX12" fmla="*/ 51438 w 98054"/>
                <a:gd name="connsiteY12" fmla="*/ 60736 h 151451"/>
                <a:gd name="connsiteX13" fmla="*/ 71848 w 98054"/>
                <a:gd name="connsiteY13" fmla="*/ 73135 h 151451"/>
                <a:gd name="connsiteX14" fmla="*/ 77172 w 98054"/>
                <a:gd name="connsiteY14" fmla="*/ 101699 h 151451"/>
                <a:gd name="connsiteX15" fmla="*/ 70517 w 98054"/>
                <a:gd name="connsiteY15" fmla="*/ 131147 h 151451"/>
                <a:gd name="connsiteX16" fmla="*/ 44561 w 98054"/>
                <a:gd name="connsiteY16" fmla="*/ 144433 h 151451"/>
                <a:gd name="connsiteX17" fmla="*/ 9732 w 98054"/>
                <a:gd name="connsiteY17" fmla="*/ 121848 h 151451"/>
                <a:gd name="connsiteX18" fmla="*/ 22377 w 98054"/>
                <a:gd name="connsiteY18" fmla="*/ 110998 h 151451"/>
                <a:gd name="connsiteX19" fmla="*/ 11285 w 98054"/>
                <a:gd name="connsiteY19" fmla="*/ 99706 h 151451"/>
                <a:gd name="connsiteX20" fmla="*/ 193 w 98054"/>
                <a:gd name="connsiteY20" fmla="*/ 111662 h 151451"/>
                <a:gd name="connsiteX21" fmla="*/ 45005 w 98054"/>
                <a:gd name="connsiteY21" fmla="*/ 151518 h 151451"/>
                <a:gd name="connsiteX22" fmla="*/ 98247 w 98054"/>
                <a:gd name="connsiteY22" fmla="*/ 102584 h 151451"/>
                <a:gd name="connsiteX23" fmla="*/ 51660 w 98054"/>
                <a:gd name="connsiteY23" fmla="*/ 54536 h 151451"/>
                <a:gd name="connsiteX24" fmla="*/ 20602 w 98054"/>
                <a:gd name="connsiteY24" fmla="*/ 65386 h 151451"/>
                <a:gd name="connsiteX25" fmla="*/ 20602 w 98054"/>
                <a:gd name="connsiteY25" fmla="*/ 2353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602" y="23537"/>
                  </a:moveTo>
                  <a:cubicBezTo>
                    <a:pt x="31916" y="26416"/>
                    <a:pt x="38571" y="26416"/>
                    <a:pt x="42121" y="26416"/>
                  </a:cubicBezTo>
                  <a:cubicBezTo>
                    <a:pt x="71404" y="26416"/>
                    <a:pt x="88708" y="6488"/>
                    <a:pt x="88708" y="3167"/>
                  </a:cubicBezTo>
                  <a:cubicBezTo>
                    <a:pt x="88708" y="731"/>
                    <a:pt x="87155" y="67"/>
                    <a:pt x="86046" y="67"/>
                  </a:cubicBezTo>
                  <a:cubicBezTo>
                    <a:pt x="85602" y="67"/>
                    <a:pt x="85158" y="67"/>
                    <a:pt x="84271" y="731"/>
                  </a:cubicBezTo>
                  <a:cubicBezTo>
                    <a:pt x="78947" y="2724"/>
                    <a:pt x="67189" y="7152"/>
                    <a:pt x="50773" y="7152"/>
                  </a:cubicBezTo>
                  <a:cubicBezTo>
                    <a:pt x="44561" y="7152"/>
                    <a:pt x="32803" y="6709"/>
                    <a:pt x="18384" y="1174"/>
                  </a:cubicBezTo>
                  <a:cubicBezTo>
                    <a:pt x="16165" y="67"/>
                    <a:pt x="15722" y="67"/>
                    <a:pt x="15500" y="67"/>
                  </a:cubicBezTo>
                  <a:cubicBezTo>
                    <a:pt x="12616" y="67"/>
                    <a:pt x="12616" y="2503"/>
                    <a:pt x="12616" y="6045"/>
                  </a:cubicBezTo>
                  <a:lnTo>
                    <a:pt x="12616" y="71364"/>
                  </a:lnTo>
                  <a:cubicBezTo>
                    <a:pt x="12616" y="75128"/>
                    <a:pt x="12616" y="77785"/>
                    <a:pt x="16165" y="77785"/>
                  </a:cubicBezTo>
                  <a:cubicBezTo>
                    <a:pt x="18162" y="77785"/>
                    <a:pt x="18384" y="77342"/>
                    <a:pt x="20602" y="74685"/>
                  </a:cubicBezTo>
                  <a:cubicBezTo>
                    <a:pt x="30141" y="62507"/>
                    <a:pt x="43674" y="60736"/>
                    <a:pt x="51438" y="60736"/>
                  </a:cubicBezTo>
                  <a:cubicBezTo>
                    <a:pt x="64749" y="60736"/>
                    <a:pt x="70738" y="71364"/>
                    <a:pt x="71848" y="73135"/>
                  </a:cubicBezTo>
                  <a:cubicBezTo>
                    <a:pt x="75841" y="80442"/>
                    <a:pt x="77172" y="88856"/>
                    <a:pt x="77172" y="101699"/>
                  </a:cubicBezTo>
                  <a:cubicBezTo>
                    <a:pt x="77172" y="108341"/>
                    <a:pt x="77172" y="121405"/>
                    <a:pt x="70517" y="131147"/>
                  </a:cubicBezTo>
                  <a:cubicBezTo>
                    <a:pt x="64971" y="139118"/>
                    <a:pt x="55431" y="144433"/>
                    <a:pt x="44561" y="144433"/>
                  </a:cubicBezTo>
                  <a:cubicBezTo>
                    <a:pt x="30141" y="144433"/>
                    <a:pt x="15278" y="136461"/>
                    <a:pt x="9732" y="121848"/>
                  </a:cubicBezTo>
                  <a:cubicBezTo>
                    <a:pt x="18162" y="122512"/>
                    <a:pt x="22377" y="116977"/>
                    <a:pt x="22377" y="110998"/>
                  </a:cubicBezTo>
                  <a:cubicBezTo>
                    <a:pt x="22377" y="101477"/>
                    <a:pt x="14169" y="99706"/>
                    <a:pt x="11285" y="99706"/>
                  </a:cubicBezTo>
                  <a:cubicBezTo>
                    <a:pt x="10841" y="99706"/>
                    <a:pt x="193" y="99706"/>
                    <a:pt x="193" y="111662"/>
                  </a:cubicBezTo>
                  <a:cubicBezTo>
                    <a:pt x="193" y="131590"/>
                    <a:pt x="18384" y="151518"/>
                    <a:pt x="45005" y="151518"/>
                  </a:cubicBezTo>
                  <a:cubicBezTo>
                    <a:pt x="73400" y="151518"/>
                    <a:pt x="98247" y="130483"/>
                    <a:pt x="98247" y="102584"/>
                  </a:cubicBezTo>
                  <a:cubicBezTo>
                    <a:pt x="98247" y="77564"/>
                    <a:pt x="79168" y="54536"/>
                    <a:pt x="51660" y="54536"/>
                  </a:cubicBezTo>
                  <a:cubicBezTo>
                    <a:pt x="41899" y="54536"/>
                    <a:pt x="30363" y="56972"/>
                    <a:pt x="20602" y="65386"/>
                  </a:cubicBezTo>
                  <a:lnTo>
                    <a:pt x="20602" y="235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ADE70C10-79FA-236A-6DE8-F0325421E2D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284943" y="4030436"/>
              <a:ext cx="102934" cy="151451"/>
            </a:xfrm>
            <a:custGeom>
              <a:avLst/>
              <a:gdLst>
                <a:gd name="connsiteX0" fmla="*/ 103043 w 102934"/>
                <a:gd name="connsiteY0" fmla="*/ 76464 h 151451"/>
                <a:gd name="connsiteX1" fmla="*/ 89954 w 102934"/>
                <a:gd name="connsiteY1" fmla="*/ 19116 h 151451"/>
                <a:gd name="connsiteX2" fmla="*/ 51575 w 102934"/>
                <a:gd name="connsiteY2" fmla="*/ 74 h 151451"/>
                <a:gd name="connsiteX3" fmla="*/ 108 w 102934"/>
                <a:gd name="connsiteY3" fmla="*/ 76464 h 151451"/>
                <a:gd name="connsiteX4" fmla="*/ 51575 w 102934"/>
                <a:gd name="connsiteY4" fmla="*/ 151525 h 151451"/>
                <a:gd name="connsiteX5" fmla="*/ 103043 w 102934"/>
                <a:gd name="connsiteY5" fmla="*/ 76464 h 151451"/>
                <a:gd name="connsiteX6" fmla="*/ 51575 w 102934"/>
                <a:gd name="connsiteY6" fmla="*/ 145325 h 151451"/>
                <a:gd name="connsiteX7" fmla="*/ 23401 w 102934"/>
                <a:gd name="connsiteY7" fmla="*/ 121191 h 151451"/>
                <a:gd name="connsiteX8" fmla="*/ 20296 w 102934"/>
                <a:gd name="connsiteY8" fmla="*/ 73585 h 151451"/>
                <a:gd name="connsiteX9" fmla="*/ 23623 w 102934"/>
                <a:gd name="connsiteY9" fmla="*/ 28416 h 151451"/>
                <a:gd name="connsiteX10" fmla="*/ 51575 w 102934"/>
                <a:gd name="connsiteY10" fmla="*/ 6274 h 151451"/>
                <a:gd name="connsiteX11" fmla="*/ 79084 w 102934"/>
                <a:gd name="connsiteY11" fmla="*/ 26423 h 151451"/>
                <a:gd name="connsiteX12" fmla="*/ 82855 w 102934"/>
                <a:gd name="connsiteY12" fmla="*/ 73585 h 151451"/>
                <a:gd name="connsiteX13" fmla="*/ 79971 w 102934"/>
                <a:gd name="connsiteY13" fmla="*/ 120305 h 151451"/>
                <a:gd name="connsiteX14" fmla="*/ 51575 w 102934"/>
                <a:gd name="connsiteY14" fmla="*/ 1453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43" y="76464"/>
                  </a:moveTo>
                  <a:cubicBezTo>
                    <a:pt x="103043" y="52108"/>
                    <a:pt x="100159" y="34616"/>
                    <a:pt x="89954" y="19116"/>
                  </a:cubicBezTo>
                  <a:cubicBezTo>
                    <a:pt x="83077" y="8931"/>
                    <a:pt x="69323" y="74"/>
                    <a:pt x="51575" y="74"/>
                  </a:cubicBezTo>
                  <a:cubicBezTo>
                    <a:pt x="108" y="74"/>
                    <a:pt x="108" y="60522"/>
                    <a:pt x="108" y="76464"/>
                  </a:cubicBezTo>
                  <a:cubicBezTo>
                    <a:pt x="108" y="92406"/>
                    <a:pt x="108" y="151525"/>
                    <a:pt x="51575" y="151525"/>
                  </a:cubicBezTo>
                  <a:cubicBezTo>
                    <a:pt x="103043" y="151525"/>
                    <a:pt x="103043" y="92406"/>
                    <a:pt x="103043" y="76464"/>
                  </a:cubicBezTo>
                  <a:close/>
                  <a:moveTo>
                    <a:pt x="51575" y="145325"/>
                  </a:moveTo>
                  <a:cubicBezTo>
                    <a:pt x="41371" y="145325"/>
                    <a:pt x="27838" y="139347"/>
                    <a:pt x="23401" y="121191"/>
                  </a:cubicBezTo>
                  <a:cubicBezTo>
                    <a:pt x="20296" y="108127"/>
                    <a:pt x="20296" y="89970"/>
                    <a:pt x="20296" y="73585"/>
                  </a:cubicBezTo>
                  <a:cubicBezTo>
                    <a:pt x="20296" y="57422"/>
                    <a:pt x="20296" y="40594"/>
                    <a:pt x="23623" y="28416"/>
                  </a:cubicBezTo>
                  <a:cubicBezTo>
                    <a:pt x="28282" y="10924"/>
                    <a:pt x="42480" y="6274"/>
                    <a:pt x="51575" y="6274"/>
                  </a:cubicBezTo>
                  <a:cubicBezTo>
                    <a:pt x="63555" y="6274"/>
                    <a:pt x="75091" y="13581"/>
                    <a:pt x="79084" y="26423"/>
                  </a:cubicBezTo>
                  <a:cubicBezTo>
                    <a:pt x="82633" y="38380"/>
                    <a:pt x="82855" y="54322"/>
                    <a:pt x="82855" y="73585"/>
                  </a:cubicBezTo>
                  <a:cubicBezTo>
                    <a:pt x="82855" y="89970"/>
                    <a:pt x="82855" y="106356"/>
                    <a:pt x="79971" y="120305"/>
                  </a:cubicBezTo>
                  <a:cubicBezTo>
                    <a:pt x="75534" y="140454"/>
                    <a:pt x="60449" y="145325"/>
                    <a:pt x="51575" y="1453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500A0FA5-DFE9-C582-1B8E-920B3C5A0DF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4424581" y="4151995"/>
              <a:ext cx="25511" cy="25463"/>
            </a:xfrm>
            <a:custGeom>
              <a:avLst/>
              <a:gdLst>
                <a:gd name="connsiteX0" fmla="*/ 25624 w 25511"/>
                <a:gd name="connsiteY0" fmla="*/ 12916 h 25463"/>
                <a:gd name="connsiteX1" fmla="*/ 12979 w 25511"/>
                <a:gd name="connsiteY1" fmla="*/ 74 h 25463"/>
                <a:gd name="connsiteX2" fmla="*/ 112 w 25511"/>
                <a:gd name="connsiteY2" fmla="*/ 12695 h 25463"/>
                <a:gd name="connsiteX3" fmla="*/ 12757 w 25511"/>
                <a:gd name="connsiteY3" fmla="*/ 25537 h 25463"/>
                <a:gd name="connsiteX4" fmla="*/ 25624 w 25511"/>
                <a:gd name="connsiteY4" fmla="*/ 12916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24" y="12916"/>
                  </a:moveTo>
                  <a:cubicBezTo>
                    <a:pt x="25624" y="4945"/>
                    <a:pt x="18969" y="74"/>
                    <a:pt x="12979" y="74"/>
                  </a:cubicBezTo>
                  <a:cubicBezTo>
                    <a:pt x="5658" y="74"/>
                    <a:pt x="112" y="6052"/>
                    <a:pt x="112" y="12695"/>
                  </a:cubicBezTo>
                  <a:cubicBezTo>
                    <a:pt x="112" y="20666"/>
                    <a:pt x="6767" y="25537"/>
                    <a:pt x="12757" y="25537"/>
                  </a:cubicBezTo>
                  <a:cubicBezTo>
                    <a:pt x="20078" y="25537"/>
                    <a:pt x="25624" y="19559"/>
                    <a:pt x="25624" y="12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4213660C-29C5-77A3-3AB2-B1F504AE7DD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4488979" y="4030436"/>
              <a:ext cx="98054" cy="147022"/>
            </a:xfrm>
            <a:custGeom>
              <a:avLst/>
              <a:gdLst>
                <a:gd name="connsiteX0" fmla="*/ 98169 w 98054"/>
                <a:gd name="connsiteY0" fmla="*/ 106798 h 147022"/>
                <a:gd name="connsiteX1" fmla="*/ 90626 w 98054"/>
                <a:gd name="connsiteY1" fmla="*/ 106798 h 147022"/>
                <a:gd name="connsiteX2" fmla="*/ 84858 w 98054"/>
                <a:gd name="connsiteY2" fmla="*/ 126948 h 147022"/>
                <a:gd name="connsiteX3" fmla="*/ 62896 w 98054"/>
                <a:gd name="connsiteY3" fmla="*/ 128276 h 147022"/>
                <a:gd name="connsiteX4" fmla="*/ 22077 w 98054"/>
                <a:gd name="connsiteY4" fmla="*/ 128276 h 147022"/>
                <a:gd name="connsiteX5" fmla="*/ 66445 w 98054"/>
                <a:gd name="connsiteY5" fmla="*/ 91078 h 147022"/>
                <a:gd name="connsiteX6" fmla="*/ 98169 w 98054"/>
                <a:gd name="connsiteY6" fmla="*/ 43251 h 147022"/>
                <a:gd name="connsiteX7" fmla="*/ 46258 w 98054"/>
                <a:gd name="connsiteY7" fmla="*/ 74 h 147022"/>
                <a:gd name="connsiteX8" fmla="*/ 114 w 98054"/>
                <a:gd name="connsiteY8" fmla="*/ 39708 h 147022"/>
                <a:gd name="connsiteX9" fmla="*/ 11872 w 98054"/>
                <a:gd name="connsiteY9" fmla="*/ 52108 h 147022"/>
                <a:gd name="connsiteX10" fmla="*/ 23630 w 98054"/>
                <a:gd name="connsiteY10" fmla="*/ 40372 h 147022"/>
                <a:gd name="connsiteX11" fmla="*/ 10541 w 98054"/>
                <a:gd name="connsiteY11" fmla="*/ 28637 h 147022"/>
                <a:gd name="connsiteX12" fmla="*/ 42930 w 98054"/>
                <a:gd name="connsiteY12" fmla="*/ 8045 h 147022"/>
                <a:gd name="connsiteX13" fmla="*/ 76650 w 98054"/>
                <a:gd name="connsiteY13" fmla="*/ 43251 h 147022"/>
                <a:gd name="connsiteX14" fmla="*/ 55797 w 98054"/>
                <a:gd name="connsiteY14" fmla="*/ 85763 h 147022"/>
                <a:gd name="connsiteX15" fmla="*/ 2333 w 98054"/>
                <a:gd name="connsiteY15" fmla="*/ 138461 h 147022"/>
                <a:gd name="connsiteX16" fmla="*/ 114 w 98054"/>
                <a:gd name="connsiteY16" fmla="*/ 147097 h 147022"/>
                <a:gd name="connsiteX17" fmla="*/ 91513 w 98054"/>
                <a:gd name="connsiteY17" fmla="*/ 147097 h 147022"/>
                <a:gd name="connsiteX18" fmla="*/ 98169 w 98054"/>
                <a:gd name="connsiteY18" fmla="*/ 106798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169" y="106798"/>
                  </a:moveTo>
                  <a:lnTo>
                    <a:pt x="90626" y="106798"/>
                  </a:lnTo>
                  <a:cubicBezTo>
                    <a:pt x="89960" y="111670"/>
                    <a:pt x="87742" y="124733"/>
                    <a:pt x="84858" y="126948"/>
                  </a:cubicBezTo>
                  <a:cubicBezTo>
                    <a:pt x="83083" y="128276"/>
                    <a:pt x="66001" y="128276"/>
                    <a:pt x="62896" y="128276"/>
                  </a:cubicBezTo>
                  <a:lnTo>
                    <a:pt x="22077" y="128276"/>
                  </a:lnTo>
                  <a:cubicBezTo>
                    <a:pt x="45370" y="107684"/>
                    <a:pt x="53135" y="101484"/>
                    <a:pt x="66445" y="91078"/>
                  </a:cubicBezTo>
                  <a:cubicBezTo>
                    <a:pt x="82862" y="78014"/>
                    <a:pt x="98169" y="64286"/>
                    <a:pt x="98169" y="43251"/>
                  </a:cubicBezTo>
                  <a:cubicBezTo>
                    <a:pt x="98169" y="16459"/>
                    <a:pt x="74653" y="74"/>
                    <a:pt x="46258" y="74"/>
                  </a:cubicBezTo>
                  <a:cubicBezTo>
                    <a:pt x="18749" y="74"/>
                    <a:pt x="114" y="19338"/>
                    <a:pt x="114" y="39708"/>
                  </a:cubicBezTo>
                  <a:cubicBezTo>
                    <a:pt x="114" y="51001"/>
                    <a:pt x="9654" y="52108"/>
                    <a:pt x="11872" y="52108"/>
                  </a:cubicBezTo>
                  <a:cubicBezTo>
                    <a:pt x="17196" y="52108"/>
                    <a:pt x="23630" y="48344"/>
                    <a:pt x="23630" y="40372"/>
                  </a:cubicBezTo>
                  <a:cubicBezTo>
                    <a:pt x="23630" y="36387"/>
                    <a:pt x="22077" y="28637"/>
                    <a:pt x="10541" y="28637"/>
                  </a:cubicBezTo>
                  <a:cubicBezTo>
                    <a:pt x="17418" y="12916"/>
                    <a:pt x="32503" y="8045"/>
                    <a:pt x="42930" y="8045"/>
                  </a:cubicBezTo>
                  <a:cubicBezTo>
                    <a:pt x="65114" y="8045"/>
                    <a:pt x="76650" y="25316"/>
                    <a:pt x="76650" y="43251"/>
                  </a:cubicBezTo>
                  <a:cubicBezTo>
                    <a:pt x="76650" y="62514"/>
                    <a:pt x="62896" y="77792"/>
                    <a:pt x="55797" y="85763"/>
                  </a:cubicBezTo>
                  <a:lnTo>
                    <a:pt x="2333" y="138461"/>
                  </a:lnTo>
                  <a:cubicBezTo>
                    <a:pt x="114" y="140454"/>
                    <a:pt x="114" y="140897"/>
                    <a:pt x="114" y="147097"/>
                  </a:cubicBezTo>
                  <a:lnTo>
                    <a:pt x="91513" y="147097"/>
                  </a:lnTo>
                  <a:lnTo>
                    <a:pt x="98169" y="1067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954B465A-2FD0-C621-5B8F-76A0D312976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4613310" y="4030436"/>
              <a:ext cx="102047" cy="151451"/>
            </a:xfrm>
            <a:custGeom>
              <a:avLst/>
              <a:gdLst>
                <a:gd name="connsiteX0" fmla="*/ 80869 w 102047"/>
                <a:gd name="connsiteY0" fmla="*/ 81114 h 151451"/>
                <a:gd name="connsiteX1" fmla="*/ 40272 w 102047"/>
                <a:gd name="connsiteY1" fmla="*/ 144440 h 151451"/>
                <a:gd name="connsiteX2" fmla="*/ 17644 w 102047"/>
                <a:gd name="connsiteY2" fmla="*/ 137133 h 151451"/>
                <a:gd name="connsiteX3" fmla="*/ 27405 w 102047"/>
                <a:gd name="connsiteY3" fmla="*/ 126726 h 151451"/>
                <a:gd name="connsiteX4" fmla="*/ 16978 w 102047"/>
                <a:gd name="connsiteY4" fmla="*/ 116319 h 151451"/>
                <a:gd name="connsiteX5" fmla="*/ 6330 w 102047"/>
                <a:gd name="connsiteY5" fmla="*/ 127169 h 151451"/>
                <a:gd name="connsiteX6" fmla="*/ 40494 w 102047"/>
                <a:gd name="connsiteY6" fmla="*/ 151525 h 151451"/>
                <a:gd name="connsiteX7" fmla="*/ 102166 w 102047"/>
                <a:gd name="connsiteY7" fmla="*/ 74250 h 151451"/>
                <a:gd name="connsiteX8" fmla="*/ 51808 w 102047"/>
                <a:gd name="connsiteY8" fmla="*/ 74 h 151451"/>
                <a:gd name="connsiteX9" fmla="*/ 16535 w 102047"/>
                <a:gd name="connsiteY9" fmla="*/ 13581 h 151451"/>
                <a:gd name="connsiteX10" fmla="*/ 118 w 102047"/>
                <a:gd name="connsiteY10" fmla="*/ 49451 h 151451"/>
                <a:gd name="connsiteX11" fmla="*/ 48480 w 102047"/>
                <a:gd name="connsiteY11" fmla="*/ 98384 h 151451"/>
                <a:gd name="connsiteX12" fmla="*/ 80869 w 102047"/>
                <a:gd name="connsiteY12" fmla="*/ 76685 h 151451"/>
                <a:gd name="connsiteX13" fmla="*/ 80869 w 102047"/>
                <a:gd name="connsiteY13" fmla="*/ 81114 h 151451"/>
                <a:gd name="connsiteX14" fmla="*/ 49589 w 102047"/>
                <a:gd name="connsiteY14" fmla="*/ 92185 h 151451"/>
                <a:gd name="connsiteX15" fmla="*/ 26518 w 102047"/>
                <a:gd name="connsiteY15" fmla="*/ 79121 h 151451"/>
                <a:gd name="connsiteX16" fmla="*/ 21415 w 102047"/>
                <a:gd name="connsiteY16" fmla="*/ 49451 h 151451"/>
                <a:gd name="connsiteX17" fmla="*/ 27849 w 102047"/>
                <a:gd name="connsiteY17" fmla="*/ 18895 h 151451"/>
                <a:gd name="connsiteX18" fmla="*/ 52029 w 102047"/>
                <a:gd name="connsiteY18" fmla="*/ 6495 h 151451"/>
                <a:gd name="connsiteX19" fmla="*/ 73548 w 102047"/>
                <a:gd name="connsiteY19" fmla="*/ 19338 h 151451"/>
                <a:gd name="connsiteX20" fmla="*/ 80203 w 102047"/>
                <a:gd name="connsiteY20" fmla="*/ 51886 h 151451"/>
                <a:gd name="connsiteX21" fmla="*/ 49589 w 102047"/>
                <a:gd name="connsiteY21" fmla="*/ 9218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69" y="81114"/>
                  </a:moveTo>
                  <a:cubicBezTo>
                    <a:pt x="80869" y="136026"/>
                    <a:pt x="53582" y="144440"/>
                    <a:pt x="40272" y="144440"/>
                  </a:cubicBezTo>
                  <a:cubicBezTo>
                    <a:pt x="35391" y="144440"/>
                    <a:pt x="23634" y="143997"/>
                    <a:pt x="17644" y="137133"/>
                  </a:cubicBezTo>
                  <a:cubicBezTo>
                    <a:pt x="26739" y="136247"/>
                    <a:pt x="27405" y="128719"/>
                    <a:pt x="27405" y="126726"/>
                  </a:cubicBezTo>
                  <a:cubicBezTo>
                    <a:pt x="27405" y="121191"/>
                    <a:pt x="23634" y="116319"/>
                    <a:pt x="16978" y="116319"/>
                  </a:cubicBezTo>
                  <a:cubicBezTo>
                    <a:pt x="10323" y="116319"/>
                    <a:pt x="6330" y="120748"/>
                    <a:pt x="6330" y="127169"/>
                  </a:cubicBezTo>
                  <a:cubicBezTo>
                    <a:pt x="6330" y="142225"/>
                    <a:pt x="18975" y="151525"/>
                    <a:pt x="40494" y="151525"/>
                  </a:cubicBezTo>
                  <a:cubicBezTo>
                    <a:pt x="72217" y="151525"/>
                    <a:pt x="102166" y="121633"/>
                    <a:pt x="102166" y="74250"/>
                  </a:cubicBezTo>
                  <a:cubicBezTo>
                    <a:pt x="102166" y="19338"/>
                    <a:pt x="77763" y="74"/>
                    <a:pt x="51808" y="74"/>
                  </a:cubicBezTo>
                  <a:cubicBezTo>
                    <a:pt x="44487" y="74"/>
                    <a:pt x="29180" y="1181"/>
                    <a:pt x="16535" y="13581"/>
                  </a:cubicBezTo>
                  <a:cubicBezTo>
                    <a:pt x="8992" y="20888"/>
                    <a:pt x="118" y="29523"/>
                    <a:pt x="118" y="49451"/>
                  </a:cubicBezTo>
                  <a:cubicBezTo>
                    <a:pt x="118" y="77571"/>
                    <a:pt x="22524" y="98384"/>
                    <a:pt x="48480" y="98384"/>
                  </a:cubicBezTo>
                  <a:cubicBezTo>
                    <a:pt x="66227" y="98384"/>
                    <a:pt x="75767" y="86649"/>
                    <a:pt x="80869" y="76685"/>
                  </a:cubicBezTo>
                  <a:lnTo>
                    <a:pt x="80869" y="81114"/>
                  </a:lnTo>
                  <a:close/>
                  <a:moveTo>
                    <a:pt x="49589" y="92185"/>
                  </a:moveTo>
                  <a:cubicBezTo>
                    <a:pt x="40937" y="92185"/>
                    <a:pt x="32729" y="89306"/>
                    <a:pt x="26518" y="79121"/>
                  </a:cubicBezTo>
                  <a:cubicBezTo>
                    <a:pt x="21415" y="70928"/>
                    <a:pt x="21415" y="61629"/>
                    <a:pt x="21415" y="49451"/>
                  </a:cubicBezTo>
                  <a:cubicBezTo>
                    <a:pt x="21415" y="36608"/>
                    <a:pt x="21415" y="27752"/>
                    <a:pt x="27849" y="18895"/>
                  </a:cubicBezTo>
                  <a:cubicBezTo>
                    <a:pt x="33173" y="11145"/>
                    <a:pt x="40494" y="6495"/>
                    <a:pt x="52029" y="6495"/>
                  </a:cubicBezTo>
                  <a:cubicBezTo>
                    <a:pt x="63343" y="6495"/>
                    <a:pt x="69999" y="13581"/>
                    <a:pt x="73548" y="19338"/>
                  </a:cubicBezTo>
                  <a:cubicBezTo>
                    <a:pt x="79538" y="28637"/>
                    <a:pt x="80203" y="44137"/>
                    <a:pt x="80203" y="51886"/>
                  </a:cubicBezTo>
                  <a:cubicBezTo>
                    <a:pt x="80203" y="80671"/>
                    <a:pt x="63565" y="92185"/>
                    <a:pt x="49589" y="921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DE77C863-B566-8FC1-20A4-3685E6DE4A9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4741634" y="4030436"/>
              <a:ext cx="98054" cy="151451"/>
            </a:xfrm>
            <a:custGeom>
              <a:avLst/>
              <a:gdLst>
                <a:gd name="connsiteX0" fmla="*/ 20532 w 98054"/>
                <a:gd name="connsiteY0" fmla="*/ 23545 h 151451"/>
                <a:gd name="connsiteX1" fmla="*/ 42050 w 98054"/>
                <a:gd name="connsiteY1" fmla="*/ 26423 h 151451"/>
                <a:gd name="connsiteX2" fmla="*/ 88637 w 98054"/>
                <a:gd name="connsiteY2" fmla="*/ 3174 h 151451"/>
                <a:gd name="connsiteX3" fmla="*/ 85975 w 98054"/>
                <a:gd name="connsiteY3" fmla="*/ 74 h 151451"/>
                <a:gd name="connsiteX4" fmla="*/ 84201 w 98054"/>
                <a:gd name="connsiteY4" fmla="*/ 738 h 151451"/>
                <a:gd name="connsiteX5" fmla="*/ 50702 w 98054"/>
                <a:gd name="connsiteY5" fmla="*/ 7159 h 151451"/>
                <a:gd name="connsiteX6" fmla="*/ 18313 w 98054"/>
                <a:gd name="connsiteY6" fmla="*/ 1181 h 151451"/>
                <a:gd name="connsiteX7" fmla="*/ 15429 w 98054"/>
                <a:gd name="connsiteY7" fmla="*/ 74 h 151451"/>
                <a:gd name="connsiteX8" fmla="*/ 12545 w 98054"/>
                <a:gd name="connsiteY8" fmla="*/ 6052 h 151451"/>
                <a:gd name="connsiteX9" fmla="*/ 12545 w 98054"/>
                <a:gd name="connsiteY9" fmla="*/ 71371 h 151451"/>
                <a:gd name="connsiteX10" fmla="*/ 16095 w 98054"/>
                <a:gd name="connsiteY10" fmla="*/ 77792 h 151451"/>
                <a:gd name="connsiteX11" fmla="*/ 20532 w 98054"/>
                <a:gd name="connsiteY11" fmla="*/ 74693 h 151451"/>
                <a:gd name="connsiteX12" fmla="*/ 51368 w 98054"/>
                <a:gd name="connsiteY12" fmla="*/ 60743 h 151451"/>
                <a:gd name="connsiteX13" fmla="*/ 71777 w 98054"/>
                <a:gd name="connsiteY13" fmla="*/ 73143 h 151451"/>
                <a:gd name="connsiteX14" fmla="*/ 77102 w 98054"/>
                <a:gd name="connsiteY14" fmla="*/ 101706 h 151451"/>
                <a:gd name="connsiteX15" fmla="*/ 70446 w 98054"/>
                <a:gd name="connsiteY15" fmla="*/ 131155 h 151451"/>
                <a:gd name="connsiteX16" fmla="*/ 44491 w 98054"/>
                <a:gd name="connsiteY16" fmla="*/ 144440 h 151451"/>
                <a:gd name="connsiteX17" fmla="*/ 9662 w 98054"/>
                <a:gd name="connsiteY17" fmla="*/ 121855 h 151451"/>
                <a:gd name="connsiteX18" fmla="*/ 22307 w 98054"/>
                <a:gd name="connsiteY18" fmla="*/ 111005 h 151451"/>
                <a:gd name="connsiteX19" fmla="*/ 11214 w 98054"/>
                <a:gd name="connsiteY19" fmla="*/ 99713 h 151451"/>
                <a:gd name="connsiteX20" fmla="*/ 122 w 98054"/>
                <a:gd name="connsiteY20" fmla="*/ 111670 h 151451"/>
                <a:gd name="connsiteX21" fmla="*/ 44934 w 98054"/>
                <a:gd name="connsiteY21" fmla="*/ 151525 h 151451"/>
                <a:gd name="connsiteX22" fmla="*/ 98177 w 98054"/>
                <a:gd name="connsiteY22" fmla="*/ 102591 h 151451"/>
                <a:gd name="connsiteX23" fmla="*/ 51590 w 98054"/>
                <a:gd name="connsiteY23" fmla="*/ 54543 h 151451"/>
                <a:gd name="connsiteX24" fmla="*/ 20532 w 98054"/>
                <a:gd name="connsiteY24" fmla="*/ 65393 h 151451"/>
                <a:gd name="connsiteX25" fmla="*/ 20532 w 98054"/>
                <a:gd name="connsiteY25" fmla="*/ 2354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32" y="23545"/>
                  </a:moveTo>
                  <a:cubicBezTo>
                    <a:pt x="31846" y="26423"/>
                    <a:pt x="38501" y="26423"/>
                    <a:pt x="42050" y="26423"/>
                  </a:cubicBezTo>
                  <a:cubicBezTo>
                    <a:pt x="71334" y="26423"/>
                    <a:pt x="88637" y="6495"/>
                    <a:pt x="88637" y="3174"/>
                  </a:cubicBezTo>
                  <a:cubicBezTo>
                    <a:pt x="88637" y="738"/>
                    <a:pt x="87084" y="74"/>
                    <a:pt x="85975" y="74"/>
                  </a:cubicBezTo>
                  <a:cubicBezTo>
                    <a:pt x="85532" y="74"/>
                    <a:pt x="85088" y="74"/>
                    <a:pt x="84201" y="738"/>
                  </a:cubicBezTo>
                  <a:cubicBezTo>
                    <a:pt x="78876" y="2731"/>
                    <a:pt x="67119" y="7159"/>
                    <a:pt x="50702" y="7159"/>
                  </a:cubicBezTo>
                  <a:cubicBezTo>
                    <a:pt x="44491" y="7159"/>
                    <a:pt x="32733" y="6717"/>
                    <a:pt x="18313" y="1181"/>
                  </a:cubicBezTo>
                  <a:cubicBezTo>
                    <a:pt x="16095" y="74"/>
                    <a:pt x="15651" y="74"/>
                    <a:pt x="15429" y="74"/>
                  </a:cubicBezTo>
                  <a:cubicBezTo>
                    <a:pt x="12545" y="74"/>
                    <a:pt x="12545" y="2510"/>
                    <a:pt x="12545" y="6052"/>
                  </a:cubicBezTo>
                  <a:lnTo>
                    <a:pt x="12545" y="71371"/>
                  </a:lnTo>
                  <a:cubicBezTo>
                    <a:pt x="12545" y="75135"/>
                    <a:pt x="12545" y="77792"/>
                    <a:pt x="16095" y="77792"/>
                  </a:cubicBezTo>
                  <a:cubicBezTo>
                    <a:pt x="18092" y="77792"/>
                    <a:pt x="18313" y="77350"/>
                    <a:pt x="20532" y="74693"/>
                  </a:cubicBezTo>
                  <a:cubicBezTo>
                    <a:pt x="30071" y="62514"/>
                    <a:pt x="43603" y="60743"/>
                    <a:pt x="51368" y="60743"/>
                  </a:cubicBezTo>
                  <a:cubicBezTo>
                    <a:pt x="64678" y="60743"/>
                    <a:pt x="70668" y="71371"/>
                    <a:pt x="71777" y="73143"/>
                  </a:cubicBezTo>
                  <a:cubicBezTo>
                    <a:pt x="75771" y="80449"/>
                    <a:pt x="77102" y="88863"/>
                    <a:pt x="77102" y="101706"/>
                  </a:cubicBezTo>
                  <a:cubicBezTo>
                    <a:pt x="77102" y="108348"/>
                    <a:pt x="77102" y="121412"/>
                    <a:pt x="70446" y="131155"/>
                  </a:cubicBezTo>
                  <a:cubicBezTo>
                    <a:pt x="64900" y="139126"/>
                    <a:pt x="55361" y="144440"/>
                    <a:pt x="44491" y="144440"/>
                  </a:cubicBezTo>
                  <a:cubicBezTo>
                    <a:pt x="30071" y="144440"/>
                    <a:pt x="15208" y="136469"/>
                    <a:pt x="9662" y="121855"/>
                  </a:cubicBezTo>
                  <a:cubicBezTo>
                    <a:pt x="18092" y="122519"/>
                    <a:pt x="22307" y="116984"/>
                    <a:pt x="22307" y="111005"/>
                  </a:cubicBezTo>
                  <a:cubicBezTo>
                    <a:pt x="22307" y="101484"/>
                    <a:pt x="14098" y="99713"/>
                    <a:pt x="11214" y="99713"/>
                  </a:cubicBezTo>
                  <a:cubicBezTo>
                    <a:pt x="10771" y="99713"/>
                    <a:pt x="122" y="99713"/>
                    <a:pt x="122" y="111670"/>
                  </a:cubicBezTo>
                  <a:cubicBezTo>
                    <a:pt x="122" y="131597"/>
                    <a:pt x="18313" y="151525"/>
                    <a:pt x="44934" y="151525"/>
                  </a:cubicBezTo>
                  <a:cubicBezTo>
                    <a:pt x="73330" y="151525"/>
                    <a:pt x="98177" y="130490"/>
                    <a:pt x="98177" y="102591"/>
                  </a:cubicBezTo>
                  <a:cubicBezTo>
                    <a:pt x="98177" y="77571"/>
                    <a:pt x="79098" y="54543"/>
                    <a:pt x="51590" y="54543"/>
                  </a:cubicBezTo>
                  <a:cubicBezTo>
                    <a:pt x="41829" y="54543"/>
                    <a:pt x="30293" y="56979"/>
                    <a:pt x="20532" y="65393"/>
                  </a:cubicBezTo>
                  <a:lnTo>
                    <a:pt x="20532" y="23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EFD2F82B-B378-33AE-958D-F8F5E7AD48B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4865965" y="4030436"/>
              <a:ext cx="102047" cy="151451"/>
            </a:xfrm>
            <a:custGeom>
              <a:avLst/>
              <a:gdLst>
                <a:gd name="connsiteX0" fmla="*/ 80877 w 102047"/>
                <a:gd name="connsiteY0" fmla="*/ 81114 h 151451"/>
                <a:gd name="connsiteX1" fmla="*/ 40280 w 102047"/>
                <a:gd name="connsiteY1" fmla="*/ 144440 h 151451"/>
                <a:gd name="connsiteX2" fmla="*/ 17652 w 102047"/>
                <a:gd name="connsiteY2" fmla="*/ 137133 h 151451"/>
                <a:gd name="connsiteX3" fmla="*/ 27413 w 102047"/>
                <a:gd name="connsiteY3" fmla="*/ 126726 h 151451"/>
                <a:gd name="connsiteX4" fmla="*/ 16986 w 102047"/>
                <a:gd name="connsiteY4" fmla="*/ 116319 h 151451"/>
                <a:gd name="connsiteX5" fmla="*/ 6338 w 102047"/>
                <a:gd name="connsiteY5" fmla="*/ 127169 h 151451"/>
                <a:gd name="connsiteX6" fmla="*/ 40502 w 102047"/>
                <a:gd name="connsiteY6" fmla="*/ 151525 h 151451"/>
                <a:gd name="connsiteX7" fmla="*/ 102174 w 102047"/>
                <a:gd name="connsiteY7" fmla="*/ 74250 h 151451"/>
                <a:gd name="connsiteX8" fmla="*/ 51815 w 102047"/>
                <a:gd name="connsiteY8" fmla="*/ 74 h 151451"/>
                <a:gd name="connsiteX9" fmla="*/ 16543 w 102047"/>
                <a:gd name="connsiteY9" fmla="*/ 13581 h 151451"/>
                <a:gd name="connsiteX10" fmla="*/ 126 w 102047"/>
                <a:gd name="connsiteY10" fmla="*/ 49451 h 151451"/>
                <a:gd name="connsiteX11" fmla="*/ 48488 w 102047"/>
                <a:gd name="connsiteY11" fmla="*/ 98384 h 151451"/>
                <a:gd name="connsiteX12" fmla="*/ 80877 w 102047"/>
                <a:gd name="connsiteY12" fmla="*/ 76685 h 151451"/>
                <a:gd name="connsiteX13" fmla="*/ 80877 w 102047"/>
                <a:gd name="connsiteY13" fmla="*/ 81114 h 151451"/>
                <a:gd name="connsiteX14" fmla="*/ 49597 w 102047"/>
                <a:gd name="connsiteY14" fmla="*/ 92185 h 151451"/>
                <a:gd name="connsiteX15" fmla="*/ 26525 w 102047"/>
                <a:gd name="connsiteY15" fmla="*/ 79121 h 151451"/>
                <a:gd name="connsiteX16" fmla="*/ 21423 w 102047"/>
                <a:gd name="connsiteY16" fmla="*/ 49451 h 151451"/>
                <a:gd name="connsiteX17" fmla="*/ 27857 w 102047"/>
                <a:gd name="connsiteY17" fmla="*/ 18895 h 151451"/>
                <a:gd name="connsiteX18" fmla="*/ 52037 w 102047"/>
                <a:gd name="connsiteY18" fmla="*/ 6495 h 151451"/>
                <a:gd name="connsiteX19" fmla="*/ 73556 w 102047"/>
                <a:gd name="connsiteY19" fmla="*/ 19338 h 151451"/>
                <a:gd name="connsiteX20" fmla="*/ 80211 w 102047"/>
                <a:gd name="connsiteY20" fmla="*/ 51886 h 151451"/>
                <a:gd name="connsiteX21" fmla="*/ 49597 w 102047"/>
                <a:gd name="connsiteY21" fmla="*/ 9218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7" y="81114"/>
                  </a:moveTo>
                  <a:cubicBezTo>
                    <a:pt x="80877" y="136026"/>
                    <a:pt x="53590" y="144440"/>
                    <a:pt x="40280" y="144440"/>
                  </a:cubicBezTo>
                  <a:cubicBezTo>
                    <a:pt x="35399" y="144440"/>
                    <a:pt x="23642" y="143997"/>
                    <a:pt x="17652" y="137133"/>
                  </a:cubicBezTo>
                  <a:cubicBezTo>
                    <a:pt x="26747" y="136247"/>
                    <a:pt x="27413" y="128719"/>
                    <a:pt x="27413" y="126726"/>
                  </a:cubicBezTo>
                  <a:cubicBezTo>
                    <a:pt x="27413" y="121191"/>
                    <a:pt x="23642" y="116319"/>
                    <a:pt x="16986" y="116319"/>
                  </a:cubicBezTo>
                  <a:cubicBezTo>
                    <a:pt x="10331" y="116319"/>
                    <a:pt x="6338" y="120748"/>
                    <a:pt x="6338" y="127169"/>
                  </a:cubicBezTo>
                  <a:cubicBezTo>
                    <a:pt x="6338" y="142225"/>
                    <a:pt x="18983" y="151525"/>
                    <a:pt x="40502" y="151525"/>
                  </a:cubicBezTo>
                  <a:cubicBezTo>
                    <a:pt x="72225" y="151525"/>
                    <a:pt x="102174" y="121633"/>
                    <a:pt x="102174" y="74250"/>
                  </a:cubicBezTo>
                  <a:cubicBezTo>
                    <a:pt x="102174" y="19338"/>
                    <a:pt x="77771" y="74"/>
                    <a:pt x="51815" y="74"/>
                  </a:cubicBezTo>
                  <a:cubicBezTo>
                    <a:pt x="44495" y="74"/>
                    <a:pt x="29188" y="1181"/>
                    <a:pt x="16543" y="13581"/>
                  </a:cubicBezTo>
                  <a:cubicBezTo>
                    <a:pt x="9000" y="20888"/>
                    <a:pt x="126" y="29523"/>
                    <a:pt x="126" y="49451"/>
                  </a:cubicBezTo>
                  <a:cubicBezTo>
                    <a:pt x="126" y="77571"/>
                    <a:pt x="22532" y="98384"/>
                    <a:pt x="48488" y="98384"/>
                  </a:cubicBezTo>
                  <a:cubicBezTo>
                    <a:pt x="66235" y="98384"/>
                    <a:pt x="75774" y="86649"/>
                    <a:pt x="80877" y="76685"/>
                  </a:cubicBezTo>
                  <a:lnTo>
                    <a:pt x="80877" y="81114"/>
                  </a:lnTo>
                  <a:close/>
                  <a:moveTo>
                    <a:pt x="49597" y="92185"/>
                  </a:moveTo>
                  <a:cubicBezTo>
                    <a:pt x="40945" y="92185"/>
                    <a:pt x="32737" y="89306"/>
                    <a:pt x="26525" y="79121"/>
                  </a:cubicBezTo>
                  <a:cubicBezTo>
                    <a:pt x="21423" y="70928"/>
                    <a:pt x="21423" y="61629"/>
                    <a:pt x="21423" y="49451"/>
                  </a:cubicBezTo>
                  <a:cubicBezTo>
                    <a:pt x="21423" y="36608"/>
                    <a:pt x="21423" y="27752"/>
                    <a:pt x="27857" y="18895"/>
                  </a:cubicBezTo>
                  <a:cubicBezTo>
                    <a:pt x="33181" y="11145"/>
                    <a:pt x="40502" y="6495"/>
                    <a:pt x="52037" y="6495"/>
                  </a:cubicBezTo>
                  <a:cubicBezTo>
                    <a:pt x="63351" y="6495"/>
                    <a:pt x="70007" y="13581"/>
                    <a:pt x="73556" y="19338"/>
                  </a:cubicBezTo>
                  <a:cubicBezTo>
                    <a:pt x="79546" y="28637"/>
                    <a:pt x="80211" y="44137"/>
                    <a:pt x="80211" y="51886"/>
                  </a:cubicBezTo>
                  <a:cubicBezTo>
                    <a:pt x="80211" y="80671"/>
                    <a:pt x="63573" y="92185"/>
                    <a:pt x="49597" y="921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952EE125-6B6F-70DE-7D8D-416129EB0DB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993845" y="4079812"/>
              <a:ext cx="102047" cy="99860"/>
            </a:xfrm>
            <a:custGeom>
              <a:avLst/>
              <a:gdLst>
                <a:gd name="connsiteX0" fmla="*/ 23867 w 102047"/>
                <a:gd name="connsiteY0" fmla="*/ 78235 h 99860"/>
                <a:gd name="connsiteX1" fmla="*/ 52485 w 102047"/>
                <a:gd name="connsiteY1" fmla="*/ 53215 h 99860"/>
                <a:gd name="connsiteX2" fmla="*/ 80215 w 102047"/>
                <a:gd name="connsiteY2" fmla="*/ 29966 h 99860"/>
                <a:gd name="connsiteX3" fmla="*/ 102178 w 102047"/>
                <a:gd name="connsiteY3" fmla="*/ 2731 h 99860"/>
                <a:gd name="connsiteX4" fmla="*/ 98406 w 102047"/>
                <a:gd name="connsiteY4" fmla="*/ 74 h 99860"/>
                <a:gd name="connsiteX5" fmla="*/ 94635 w 102047"/>
                <a:gd name="connsiteY5" fmla="*/ 2288 h 99860"/>
                <a:gd name="connsiteX6" fmla="*/ 77775 w 102047"/>
                <a:gd name="connsiteY6" fmla="*/ 15795 h 99860"/>
                <a:gd name="connsiteX7" fmla="*/ 65130 w 102047"/>
                <a:gd name="connsiteY7" fmla="*/ 9152 h 99860"/>
                <a:gd name="connsiteX8" fmla="*/ 47604 w 102047"/>
                <a:gd name="connsiteY8" fmla="*/ 74 h 99860"/>
                <a:gd name="connsiteX9" fmla="*/ 17878 w 102047"/>
                <a:gd name="connsiteY9" fmla="*/ 25980 h 99860"/>
                <a:gd name="connsiteX10" fmla="*/ 21649 w 102047"/>
                <a:gd name="connsiteY10" fmla="*/ 28637 h 99860"/>
                <a:gd name="connsiteX11" fmla="*/ 25642 w 102047"/>
                <a:gd name="connsiteY11" fmla="*/ 25537 h 99860"/>
                <a:gd name="connsiteX12" fmla="*/ 44942 w 102047"/>
                <a:gd name="connsiteY12" fmla="*/ 17345 h 99860"/>
                <a:gd name="connsiteX13" fmla="*/ 58918 w 102047"/>
                <a:gd name="connsiteY13" fmla="*/ 19338 h 99860"/>
                <a:gd name="connsiteX14" fmla="*/ 78219 w 102047"/>
                <a:gd name="connsiteY14" fmla="*/ 21995 h 99860"/>
                <a:gd name="connsiteX15" fmla="*/ 47383 w 102047"/>
                <a:gd name="connsiteY15" fmla="*/ 48786 h 99860"/>
                <a:gd name="connsiteX16" fmla="*/ 19874 w 102047"/>
                <a:gd name="connsiteY16" fmla="*/ 72478 h 99860"/>
                <a:gd name="connsiteX17" fmla="*/ 130 w 102047"/>
                <a:gd name="connsiteY17" fmla="*/ 97277 h 99860"/>
                <a:gd name="connsiteX18" fmla="*/ 3902 w 102047"/>
                <a:gd name="connsiteY18" fmla="*/ 99934 h 99860"/>
                <a:gd name="connsiteX19" fmla="*/ 7673 w 102047"/>
                <a:gd name="connsiteY19" fmla="*/ 97720 h 99860"/>
                <a:gd name="connsiteX20" fmla="*/ 28082 w 102047"/>
                <a:gd name="connsiteY20" fmla="*/ 84214 h 99860"/>
                <a:gd name="connsiteX21" fmla="*/ 40062 w 102047"/>
                <a:gd name="connsiteY21" fmla="*/ 89970 h 99860"/>
                <a:gd name="connsiteX22" fmla="*/ 58475 w 102047"/>
                <a:gd name="connsiteY22" fmla="*/ 99934 h 99860"/>
                <a:gd name="connsiteX23" fmla="*/ 97075 w 102047"/>
                <a:gd name="connsiteY23" fmla="*/ 65614 h 99860"/>
                <a:gd name="connsiteX24" fmla="*/ 93304 w 102047"/>
                <a:gd name="connsiteY24" fmla="*/ 62736 h 99860"/>
                <a:gd name="connsiteX25" fmla="*/ 89311 w 102047"/>
                <a:gd name="connsiteY25" fmla="*/ 66279 h 99860"/>
                <a:gd name="connsiteX26" fmla="*/ 61137 w 102047"/>
                <a:gd name="connsiteY26" fmla="*/ 82664 h 99860"/>
                <a:gd name="connsiteX27" fmla="*/ 44942 w 102047"/>
                <a:gd name="connsiteY27" fmla="*/ 80228 h 99860"/>
                <a:gd name="connsiteX28" fmla="*/ 28970 w 102047"/>
                <a:gd name="connsiteY28" fmla="*/ 78014 h 99860"/>
                <a:gd name="connsiteX29" fmla="*/ 23867 w 102047"/>
                <a:gd name="connsiteY29" fmla="*/ 78235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67" y="78235"/>
                  </a:moveTo>
                  <a:cubicBezTo>
                    <a:pt x="29635" y="72478"/>
                    <a:pt x="33628" y="68271"/>
                    <a:pt x="52485" y="53215"/>
                  </a:cubicBezTo>
                  <a:cubicBezTo>
                    <a:pt x="57144" y="49451"/>
                    <a:pt x="73782" y="36165"/>
                    <a:pt x="80215" y="29966"/>
                  </a:cubicBezTo>
                  <a:cubicBezTo>
                    <a:pt x="93748" y="16681"/>
                    <a:pt x="102178" y="5388"/>
                    <a:pt x="102178" y="2731"/>
                  </a:cubicBezTo>
                  <a:cubicBezTo>
                    <a:pt x="102178" y="74"/>
                    <a:pt x="99294" y="74"/>
                    <a:pt x="98406" y="74"/>
                  </a:cubicBezTo>
                  <a:cubicBezTo>
                    <a:pt x="96410" y="74"/>
                    <a:pt x="95744" y="517"/>
                    <a:pt x="94635" y="2288"/>
                  </a:cubicBezTo>
                  <a:cubicBezTo>
                    <a:pt x="87758" y="12474"/>
                    <a:pt x="83099" y="15795"/>
                    <a:pt x="77775" y="15795"/>
                  </a:cubicBezTo>
                  <a:cubicBezTo>
                    <a:pt x="75113" y="15795"/>
                    <a:pt x="71785" y="15573"/>
                    <a:pt x="65130" y="9152"/>
                  </a:cubicBezTo>
                  <a:cubicBezTo>
                    <a:pt x="57587" y="1624"/>
                    <a:pt x="52707" y="74"/>
                    <a:pt x="47604" y="74"/>
                  </a:cubicBezTo>
                  <a:cubicBezTo>
                    <a:pt x="29857" y="74"/>
                    <a:pt x="17878" y="19338"/>
                    <a:pt x="17878" y="25980"/>
                  </a:cubicBezTo>
                  <a:cubicBezTo>
                    <a:pt x="17878" y="27973"/>
                    <a:pt x="20096" y="28637"/>
                    <a:pt x="21649" y="28637"/>
                  </a:cubicBezTo>
                  <a:cubicBezTo>
                    <a:pt x="24311" y="28637"/>
                    <a:pt x="24755" y="27973"/>
                    <a:pt x="25642" y="25537"/>
                  </a:cubicBezTo>
                  <a:cubicBezTo>
                    <a:pt x="28970" y="17788"/>
                    <a:pt x="41393" y="17345"/>
                    <a:pt x="44942" y="17345"/>
                  </a:cubicBezTo>
                  <a:cubicBezTo>
                    <a:pt x="50045" y="17345"/>
                    <a:pt x="55813" y="18673"/>
                    <a:pt x="58918" y="19338"/>
                  </a:cubicBezTo>
                  <a:cubicBezTo>
                    <a:pt x="71120" y="21995"/>
                    <a:pt x="72673" y="21995"/>
                    <a:pt x="78219" y="21995"/>
                  </a:cubicBezTo>
                  <a:cubicBezTo>
                    <a:pt x="72451" y="27973"/>
                    <a:pt x="68458" y="31959"/>
                    <a:pt x="47383" y="48786"/>
                  </a:cubicBezTo>
                  <a:cubicBezTo>
                    <a:pt x="30079" y="62514"/>
                    <a:pt x="24089" y="68050"/>
                    <a:pt x="19874" y="72478"/>
                  </a:cubicBezTo>
                  <a:cubicBezTo>
                    <a:pt x="6564" y="85542"/>
                    <a:pt x="130" y="95285"/>
                    <a:pt x="130" y="97277"/>
                  </a:cubicBezTo>
                  <a:cubicBezTo>
                    <a:pt x="130" y="99934"/>
                    <a:pt x="3014" y="99934"/>
                    <a:pt x="3902" y="99934"/>
                  </a:cubicBezTo>
                  <a:cubicBezTo>
                    <a:pt x="6120" y="99934"/>
                    <a:pt x="6564" y="99492"/>
                    <a:pt x="7673" y="97720"/>
                  </a:cubicBezTo>
                  <a:cubicBezTo>
                    <a:pt x="13663" y="89306"/>
                    <a:pt x="20540" y="84214"/>
                    <a:pt x="28082" y="84214"/>
                  </a:cubicBezTo>
                  <a:cubicBezTo>
                    <a:pt x="30744" y="84214"/>
                    <a:pt x="34072" y="84435"/>
                    <a:pt x="40062" y="89970"/>
                  </a:cubicBezTo>
                  <a:cubicBezTo>
                    <a:pt x="46939" y="96613"/>
                    <a:pt x="51376" y="99934"/>
                    <a:pt x="58475" y="99934"/>
                  </a:cubicBezTo>
                  <a:cubicBezTo>
                    <a:pt x="82212" y="99934"/>
                    <a:pt x="97075" y="73143"/>
                    <a:pt x="97075" y="65614"/>
                  </a:cubicBezTo>
                  <a:cubicBezTo>
                    <a:pt x="97075" y="62957"/>
                    <a:pt x="94635" y="62736"/>
                    <a:pt x="93304" y="62736"/>
                  </a:cubicBezTo>
                  <a:cubicBezTo>
                    <a:pt x="90642" y="62736"/>
                    <a:pt x="90198" y="63843"/>
                    <a:pt x="89311" y="66279"/>
                  </a:cubicBezTo>
                  <a:cubicBezTo>
                    <a:pt x="85096" y="77350"/>
                    <a:pt x="72007" y="82664"/>
                    <a:pt x="61137" y="82664"/>
                  </a:cubicBezTo>
                  <a:cubicBezTo>
                    <a:pt x="56034" y="82664"/>
                    <a:pt x="50488" y="81557"/>
                    <a:pt x="44942" y="80228"/>
                  </a:cubicBezTo>
                  <a:cubicBezTo>
                    <a:pt x="34738" y="78014"/>
                    <a:pt x="32963" y="78014"/>
                    <a:pt x="28970" y="78014"/>
                  </a:cubicBezTo>
                  <a:cubicBezTo>
                    <a:pt x="28526" y="78014"/>
                    <a:pt x="25198" y="78014"/>
                    <a:pt x="23867" y="782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8872A4A2-B67A-6756-0AD9-FDCE35F4C3E4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135846" y="4038034"/>
              <a:ext cx="120904" cy="8856"/>
            </a:xfrm>
            <a:custGeom>
              <a:avLst/>
              <a:gdLst>
                <a:gd name="connsiteX0" fmla="*/ 114225 w 120904"/>
                <a:gd name="connsiteY0" fmla="*/ 8928 h 8856"/>
                <a:gd name="connsiteX1" fmla="*/ 121038 w 120904"/>
                <a:gd name="connsiteY1" fmla="*/ 4499 h 8856"/>
                <a:gd name="connsiteX2" fmla="*/ 114225 w 120904"/>
                <a:gd name="connsiteY2" fmla="*/ 71 h 8856"/>
                <a:gd name="connsiteX3" fmla="*/ 6948 w 120904"/>
                <a:gd name="connsiteY3" fmla="*/ 71 h 8856"/>
                <a:gd name="connsiteX4" fmla="*/ 134 w 120904"/>
                <a:gd name="connsiteY4" fmla="*/ 4499 h 8856"/>
                <a:gd name="connsiteX5" fmla="*/ 6948 w 120904"/>
                <a:gd name="connsiteY5" fmla="*/ 8928 h 8856"/>
                <a:gd name="connsiteX6" fmla="*/ 114225 w 120904"/>
                <a:gd name="connsiteY6" fmla="*/ 8928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25" y="8928"/>
                  </a:moveTo>
                  <a:cubicBezTo>
                    <a:pt x="116760" y="8928"/>
                    <a:pt x="121038" y="8928"/>
                    <a:pt x="121038" y="4499"/>
                  </a:cubicBezTo>
                  <a:cubicBezTo>
                    <a:pt x="121038" y="71"/>
                    <a:pt x="116760" y="71"/>
                    <a:pt x="114225" y="71"/>
                  </a:cubicBezTo>
                  <a:lnTo>
                    <a:pt x="6948" y="71"/>
                  </a:lnTo>
                  <a:cubicBezTo>
                    <a:pt x="4413" y="71"/>
                    <a:pt x="134" y="71"/>
                    <a:pt x="134" y="4499"/>
                  </a:cubicBezTo>
                  <a:cubicBezTo>
                    <a:pt x="134" y="8928"/>
                    <a:pt x="4413" y="8928"/>
                    <a:pt x="6948" y="8928"/>
                  </a:cubicBezTo>
                  <a:lnTo>
                    <a:pt x="114225" y="89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66F54908-6705-CA2F-24FF-312532837F1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304818" y="3976669"/>
              <a:ext cx="65126" cy="105332"/>
            </a:xfrm>
            <a:custGeom>
              <a:avLst/>
              <a:gdLst>
                <a:gd name="connsiteX0" fmla="*/ 40547 w 65126"/>
                <a:gd name="connsiteY0" fmla="*/ 4816 h 105332"/>
                <a:gd name="connsiteX1" fmla="*/ 34842 w 65126"/>
                <a:gd name="connsiteY1" fmla="*/ 71 h 105332"/>
                <a:gd name="connsiteX2" fmla="*/ 2833 w 65126"/>
                <a:gd name="connsiteY2" fmla="*/ 10193 h 105332"/>
                <a:gd name="connsiteX3" fmla="*/ 140 w 65126"/>
                <a:gd name="connsiteY3" fmla="*/ 10193 h 105332"/>
                <a:gd name="connsiteX4" fmla="*/ 140 w 65126"/>
                <a:gd name="connsiteY4" fmla="*/ 17152 h 105332"/>
                <a:gd name="connsiteX5" fmla="*/ 2833 w 65126"/>
                <a:gd name="connsiteY5" fmla="*/ 17152 h 105332"/>
                <a:gd name="connsiteX6" fmla="*/ 25968 w 65126"/>
                <a:gd name="connsiteY6" fmla="*/ 12724 h 105332"/>
                <a:gd name="connsiteX7" fmla="*/ 25968 w 65126"/>
                <a:gd name="connsiteY7" fmla="*/ 91802 h 105332"/>
                <a:gd name="connsiteX8" fmla="*/ 9172 w 65126"/>
                <a:gd name="connsiteY8" fmla="*/ 98445 h 105332"/>
                <a:gd name="connsiteX9" fmla="*/ 1249 w 65126"/>
                <a:gd name="connsiteY9" fmla="*/ 98445 h 105332"/>
                <a:gd name="connsiteX10" fmla="*/ 1249 w 65126"/>
                <a:gd name="connsiteY10" fmla="*/ 105404 h 105332"/>
                <a:gd name="connsiteX11" fmla="*/ 33258 w 65126"/>
                <a:gd name="connsiteY11" fmla="*/ 104771 h 105332"/>
                <a:gd name="connsiteX12" fmla="*/ 65266 w 65126"/>
                <a:gd name="connsiteY12" fmla="*/ 105404 h 105332"/>
                <a:gd name="connsiteX13" fmla="*/ 65266 w 65126"/>
                <a:gd name="connsiteY13" fmla="*/ 98445 h 105332"/>
                <a:gd name="connsiteX14" fmla="*/ 57343 w 65126"/>
                <a:gd name="connsiteY14" fmla="*/ 98445 h 105332"/>
                <a:gd name="connsiteX15" fmla="*/ 40547 w 65126"/>
                <a:gd name="connsiteY15" fmla="*/ 91802 h 105332"/>
                <a:gd name="connsiteX16" fmla="*/ 40547 w 65126"/>
                <a:gd name="connsiteY16" fmla="*/ 4816 h 1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6" h="105332">
                  <a:moveTo>
                    <a:pt x="40547" y="4816"/>
                  </a:moveTo>
                  <a:cubicBezTo>
                    <a:pt x="40547" y="71"/>
                    <a:pt x="40071" y="71"/>
                    <a:pt x="34842" y="71"/>
                  </a:cubicBezTo>
                  <a:cubicBezTo>
                    <a:pt x="23592" y="10193"/>
                    <a:pt x="6003" y="10193"/>
                    <a:pt x="2833" y="10193"/>
                  </a:cubicBezTo>
                  <a:lnTo>
                    <a:pt x="140" y="10193"/>
                  </a:lnTo>
                  <a:lnTo>
                    <a:pt x="140" y="17152"/>
                  </a:lnTo>
                  <a:lnTo>
                    <a:pt x="2833" y="17152"/>
                  </a:lnTo>
                  <a:cubicBezTo>
                    <a:pt x="6478" y="17152"/>
                    <a:pt x="16778" y="16678"/>
                    <a:pt x="25968" y="12724"/>
                  </a:cubicBezTo>
                  <a:lnTo>
                    <a:pt x="25968" y="91802"/>
                  </a:lnTo>
                  <a:cubicBezTo>
                    <a:pt x="25968" y="96705"/>
                    <a:pt x="25968" y="98445"/>
                    <a:pt x="9172" y="98445"/>
                  </a:cubicBezTo>
                  <a:lnTo>
                    <a:pt x="1249" y="98445"/>
                  </a:lnTo>
                  <a:lnTo>
                    <a:pt x="1249" y="105404"/>
                  </a:lnTo>
                  <a:cubicBezTo>
                    <a:pt x="9964" y="104771"/>
                    <a:pt x="24067" y="104771"/>
                    <a:pt x="33258" y="104771"/>
                  </a:cubicBezTo>
                  <a:cubicBezTo>
                    <a:pt x="42448" y="104771"/>
                    <a:pt x="56551" y="104771"/>
                    <a:pt x="65266" y="105404"/>
                  </a:cubicBezTo>
                  <a:lnTo>
                    <a:pt x="65266" y="98445"/>
                  </a:lnTo>
                  <a:lnTo>
                    <a:pt x="57343" y="98445"/>
                  </a:lnTo>
                  <a:cubicBezTo>
                    <a:pt x="40547" y="98445"/>
                    <a:pt x="40547" y="96705"/>
                    <a:pt x="40547" y="91802"/>
                  </a:cubicBezTo>
                  <a:lnTo>
                    <a:pt x="40547" y="48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BE12D14E-BA71-435A-B1AC-874DFEBC0E1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399983" y="3974929"/>
              <a:ext cx="87786" cy="107072"/>
            </a:xfrm>
            <a:custGeom>
              <a:avLst/>
              <a:gdLst>
                <a:gd name="connsiteX0" fmla="*/ 87929 w 87786"/>
                <a:gd name="connsiteY0" fmla="*/ 81364 h 107072"/>
                <a:gd name="connsiteX1" fmla="*/ 87929 w 87786"/>
                <a:gd name="connsiteY1" fmla="*/ 74405 h 107072"/>
                <a:gd name="connsiteX2" fmla="*/ 68122 w 87786"/>
                <a:gd name="connsiteY2" fmla="*/ 74405 h 107072"/>
                <a:gd name="connsiteX3" fmla="*/ 68122 w 87786"/>
                <a:gd name="connsiteY3" fmla="*/ 4816 h 107072"/>
                <a:gd name="connsiteX4" fmla="*/ 63844 w 87786"/>
                <a:gd name="connsiteY4" fmla="*/ 71 h 107072"/>
                <a:gd name="connsiteX5" fmla="*/ 58773 w 87786"/>
                <a:gd name="connsiteY5" fmla="*/ 2443 h 107072"/>
                <a:gd name="connsiteX6" fmla="*/ 143 w 87786"/>
                <a:gd name="connsiteY6" fmla="*/ 74405 h 107072"/>
                <a:gd name="connsiteX7" fmla="*/ 143 w 87786"/>
                <a:gd name="connsiteY7" fmla="*/ 81364 h 107072"/>
                <a:gd name="connsiteX8" fmla="*/ 52910 w 87786"/>
                <a:gd name="connsiteY8" fmla="*/ 81364 h 107072"/>
                <a:gd name="connsiteX9" fmla="*/ 52910 w 87786"/>
                <a:gd name="connsiteY9" fmla="*/ 93700 h 107072"/>
                <a:gd name="connsiteX10" fmla="*/ 39124 w 87786"/>
                <a:gd name="connsiteY10" fmla="*/ 100184 h 107072"/>
                <a:gd name="connsiteX11" fmla="*/ 33578 w 87786"/>
                <a:gd name="connsiteY11" fmla="*/ 100184 h 107072"/>
                <a:gd name="connsiteX12" fmla="*/ 33578 w 87786"/>
                <a:gd name="connsiteY12" fmla="*/ 107143 h 107072"/>
                <a:gd name="connsiteX13" fmla="*/ 60516 w 87786"/>
                <a:gd name="connsiteY13" fmla="*/ 106511 h 107072"/>
                <a:gd name="connsiteX14" fmla="*/ 87454 w 87786"/>
                <a:gd name="connsiteY14" fmla="*/ 107143 h 107072"/>
                <a:gd name="connsiteX15" fmla="*/ 87454 w 87786"/>
                <a:gd name="connsiteY15" fmla="*/ 100184 h 107072"/>
                <a:gd name="connsiteX16" fmla="*/ 81908 w 87786"/>
                <a:gd name="connsiteY16" fmla="*/ 100184 h 107072"/>
                <a:gd name="connsiteX17" fmla="*/ 68122 w 87786"/>
                <a:gd name="connsiteY17" fmla="*/ 93700 h 107072"/>
                <a:gd name="connsiteX18" fmla="*/ 68122 w 87786"/>
                <a:gd name="connsiteY18" fmla="*/ 81364 h 107072"/>
                <a:gd name="connsiteX19" fmla="*/ 87929 w 87786"/>
                <a:gd name="connsiteY19" fmla="*/ 81364 h 107072"/>
                <a:gd name="connsiteX20" fmla="*/ 54178 w 87786"/>
                <a:gd name="connsiteY20" fmla="*/ 17152 h 107072"/>
                <a:gd name="connsiteX21" fmla="*/ 54178 w 87786"/>
                <a:gd name="connsiteY21" fmla="*/ 74405 h 107072"/>
                <a:gd name="connsiteX22" fmla="*/ 7591 w 87786"/>
                <a:gd name="connsiteY22" fmla="*/ 74405 h 107072"/>
                <a:gd name="connsiteX23" fmla="*/ 54178 w 87786"/>
                <a:gd name="connsiteY23" fmla="*/ 17152 h 10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7786" h="107072">
                  <a:moveTo>
                    <a:pt x="87929" y="81364"/>
                  </a:moveTo>
                  <a:lnTo>
                    <a:pt x="87929" y="74405"/>
                  </a:lnTo>
                  <a:lnTo>
                    <a:pt x="68122" y="74405"/>
                  </a:lnTo>
                  <a:lnTo>
                    <a:pt x="68122" y="4816"/>
                  </a:lnTo>
                  <a:cubicBezTo>
                    <a:pt x="68122" y="1020"/>
                    <a:pt x="67963" y="71"/>
                    <a:pt x="63844" y="71"/>
                  </a:cubicBezTo>
                  <a:cubicBezTo>
                    <a:pt x="60674" y="71"/>
                    <a:pt x="60516" y="229"/>
                    <a:pt x="58773" y="2443"/>
                  </a:cubicBezTo>
                  <a:lnTo>
                    <a:pt x="143" y="74405"/>
                  </a:lnTo>
                  <a:lnTo>
                    <a:pt x="143" y="81364"/>
                  </a:lnTo>
                  <a:lnTo>
                    <a:pt x="52910" y="81364"/>
                  </a:lnTo>
                  <a:lnTo>
                    <a:pt x="52910" y="93700"/>
                  </a:lnTo>
                  <a:cubicBezTo>
                    <a:pt x="52910" y="98603"/>
                    <a:pt x="52910" y="100184"/>
                    <a:pt x="39124" y="100184"/>
                  </a:cubicBezTo>
                  <a:lnTo>
                    <a:pt x="33578" y="100184"/>
                  </a:lnTo>
                  <a:lnTo>
                    <a:pt x="33578" y="107143"/>
                  </a:lnTo>
                  <a:cubicBezTo>
                    <a:pt x="41025" y="106827"/>
                    <a:pt x="51325" y="106511"/>
                    <a:pt x="60516" y="106511"/>
                  </a:cubicBezTo>
                  <a:cubicBezTo>
                    <a:pt x="69706" y="106511"/>
                    <a:pt x="79848" y="106827"/>
                    <a:pt x="87454" y="107143"/>
                  </a:cubicBezTo>
                  <a:lnTo>
                    <a:pt x="87454" y="100184"/>
                  </a:lnTo>
                  <a:lnTo>
                    <a:pt x="81908" y="100184"/>
                  </a:lnTo>
                  <a:cubicBezTo>
                    <a:pt x="68122" y="100184"/>
                    <a:pt x="68122" y="98603"/>
                    <a:pt x="68122" y="93700"/>
                  </a:cubicBezTo>
                  <a:lnTo>
                    <a:pt x="68122" y="81364"/>
                  </a:lnTo>
                  <a:lnTo>
                    <a:pt x="87929" y="81364"/>
                  </a:lnTo>
                  <a:close/>
                  <a:moveTo>
                    <a:pt x="54178" y="17152"/>
                  </a:moveTo>
                  <a:lnTo>
                    <a:pt x="54178" y="74405"/>
                  </a:lnTo>
                  <a:lnTo>
                    <a:pt x="7591" y="74405"/>
                  </a:lnTo>
                  <a:lnTo>
                    <a:pt x="54178" y="171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C60FA0C0-F0BF-BCEA-AEA8-5D0C972C053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273407" y="4216597"/>
              <a:ext cx="1240279" cy="12651"/>
            </a:xfrm>
            <a:custGeom>
              <a:avLst/>
              <a:gdLst>
                <a:gd name="connsiteX0" fmla="*/ 0 w 1240279"/>
                <a:gd name="connsiteY0" fmla="*/ 0 h 12651"/>
                <a:gd name="connsiteX1" fmla="*/ 1240279 w 1240279"/>
                <a:gd name="connsiteY1" fmla="*/ 0 h 12651"/>
                <a:gd name="connsiteX2" fmla="*/ 1240279 w 1240279"/>
                <a:gd name="connsiteY2" fmla="*/ 12652 h 12651"/>
                <a:gd name="connsiteX3" fmla="*/ 0 w 1240279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279" h="12651">
                  <a:moveTo>
                    <a:pt x="0" y="0"/>
                  </a:moveTo>
                  <a:lnTo>
                    <a:pt x="1240279" y="0"/>
                  </a:lnTo>
                  <a:lnTo>
                    <a:pt x="124027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DF687484-8DAA-298C-578D-7CF97227C1B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389500" y="4313433"/>
              <a:ext cx="102047" cy="99860"/>
            </a:xfrm>
            <a:custGeom>
              <a:avLst/>
              <a:gdLst>
                <a:gd name="connsiteX0" fmla="*/ 23848 w 102047"/>
                <a:gd name="connsiteY0" fmla="*/ 78243 h 99860"/>
                <a:gd name="connsiteX1" fmla="*/ 52466 w 102047"/>
                <a:gd name="connsiteY1" fmla="*/ 53222 h 99860"/>
                <a:gd name="connsiteX2" fmla="*/ 80196 w 102047"/>
                <a:gd name="connsiteY2" fmla="*/ 29973 h 99860"/>
                <a:gd name="connsiteX3" fmla="*/ 102159 w 102047"/>
                <a:gd name="connsiteY3" fmla="*/ 2738 h 99860"/>
                <a:gd name="connsiteX4" fmla="*/ 98387 w 102047"/>
                <a:gd name="connsiteY4" fmla="*/ 81 h 99860"/>
                <a:gd name="connsiteX5" fmla="*/ 94616 w 102047"/>
                <a:gd name="connsiteY5" fmla="*/ 2296 h 99860"/>
                <a:gd name="connsiteX6" fmla="*/ 77756 w 102047"/>
                <a:gd name="connsiteY6" fmla="*/ 15802 h 99860"/>
                <a:gd name="connsiteX7" fmla="*/ 65111 w 102047"/>
                <a:gd name="connsiteY7" fmla="*/ 9160 h 99860"/>
                <a:gd name="connsiteX8" fmla="*/ 47585 w 102047"/>
                <a:gd name="connsiteY8" fmla="*/ 81 h 99860"/>
                <a:gd name="connsiteX9" fmla="*/ 17859 w 102047"/>
                <a:gd name="connsiteY9" fmla="*/ 25988 h 99860"/>
                <a:gd name="connsiteX10" fmla="*/ 21630 w 102047"/>
                <a:gd name="connsiteY10" fmla="*/ 28645 h 99860"/>
                <a:gd name="connsiteX11" fmla="*/ 25623 w 102047"/>
                <a:gd name="connsiteY11" fmla="*/ 25545 h 99860"/>
                <a:gd name="connsiteX12" fmla="*/ 44923 w 102047"/>
                <a:gd name="connsiteY12" fmla="*/ 17352 h 99860"/>
                <a:gd name="connsiteX13" fmla="*/ 58899 w 102047"/>
                <a:gd name="connsiteY13" fmla="*/ 19345 h 99860"/>
                <a:gd name="connsiteX14" fmla="*/ 78200 w 102047"/>
                <a:gd name="connsiteY14" fmla="*/ 22002 h 99860"/>
                <a:gd name="connsiteX15" fmla="*/ 47364 w 102047"/>
                <a:gd name="connsiteY15" fmla="*/ 48794 h 99860"/>
                <a:gd name="connsiteX16" fmla="*/ 19855 w 102047"/>
                <a:gd name="connsiteY16" fmla="*/ 72486 h 99860"/>
                <a:gd name="connsiteX17" fmla="*/ 111 w 102047"/>
                <a:gd name="connsiteY17" fmla="*/ 97285 h 99860"/>
                <a:gd name="connsiteX18" fmla="*/ 3883 w 102047"/>
                <a:gd name="connsiteY18" fmla="*/ 99942 h 99860"/>
                <a:gd name="connsiteX19" fmla="*/ 7654 w 102047"/>
                <a:gd name="connsiteY19" fmla="*/ 97728 h 99860"/>
                <a:gd name="connsiteX20" fmla="*/ 28063 w 102047"/>
                <a:gd name="connsiteY20" fmla="*/ 84221 h 99860"/>
                <a:gd name="connsiteX21" fmla="*/ 40043 w 102047"/>
                <a:gd name="connsiteY21" fmla="*/ 89978 h 99860"/>
                <a:gd name="connsiteX22" fmla="*/ 58456 w 102047"/>
                <a:gd name="connsiteY22" fmla="*/ 99942 h 99860"/>
                <a:gd name="connsiteX23" fmla="*/ 97056 w 102047"/>
                <a:gd name="connsiteY23" fmla="*/ 65622 h 99860"/>
                <a:gd name="connsiteX24" fmla="*/ 93285 w 102047"/>
                <a:gd name="connsiteY24" fmla="*/ 62743 h 99860"/>
                <a:gd name="connsiteX25" fmla="*/ 89292 w 102047"/>
                <a:gd name="connsiteY25" fmla="*/ 66286 h 99860"/>
                <a:gd name="connsiteX26" fmla="*/ 61118 w 102047"/>
                <a:gd name="connsiteY26" fmla="*/ 82671 h 99860"/>
                <a:gd name="connsiteX27" fmla="*/ 44923 w 102047"/>
                <a:gd name="connsiteY27" fmla="*/ 80235 h 99860"/>
                <a:gd name="connsiteX28" fmla="*/ 28951 w 102047"/>
                <a:gd name="connsiteY28" fmla="*/ 78021 h 99860"/>
                <a:gd name="connsiteX29" fmla="*/ 23848 w 102047"/>
                <a:gd name="connsiteY29" fmla="*/ 7824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848" y="78243"/>
                  </a:moveTo>
                  <a:cubicBezTo>
                    <a:pt x="29616" y="72486"/>
                    <a:pt x="33609" y="68279"/>
                    <a:pt x="52466" y="53222"/>
                  </a:cubicBezTo>
                  <a:cubicBezTo>
                    <a:pt x="57125" y="49458"/>
                    <a:pt x="73763" y="36173"/>
                    <a:pt x="80196" y="29973"/>
                  </a:cubicBezTo>
                  <a:cubicBezTo>
                    <a:pt x="93729" y="16688"/>
                    <a:pt x="102159" y="5396"/>
                    <a:pt x="102159" y="2738"/>
                  </a:cubicBezTo>
                  <a:cubicBezTo>
                    <a:pt x="102159" y="81"/>
                    <a:pt x="99275" y="81"/>
                    <a:pt x="98387" y="81"/>
                  </a:cubicBezTo>
                  <a:cubicBezTo>
                    <a:pt x="96391" y="81"/>
                    <a:pt x="95725" y="524"/>
                    <a:pt x="94616" y="2296"/>
                  </a:cubicBezTo>
                  <a:cubicBezTo>
                    <a:pt x="87739" y="12481"/>
                    <a:pt x="83080" y="15802"/>
                    <a:pt x="77756" y="15802"/>
                  </a:cubicBezTo>
                  <a:cubicBezTo>
                    <a:pt x="75094" y="15802"/>
                    <a:pt x="71766" y="15581"/>
                    <a:pt x="65111" y="9160"/>
                  </a:cubicBezTo>
                  <a:cubicBezTo>
                    <a:pt x="57568" y="1631"/>
                    <a:pt x="52688" y="81"/>
                    <a:pt x="47585" y="81"/>
                  </a:cubicBezTo>
                  <a:cubicBezTo>
                    <a:pt x="29838" y="81"/>
                    <a:pt x="17859" y="19345"/>
                    <a:pt x="17859" y="25988"/>
                  </a:cubicBezTo>
                  <a:cubicBezTo>
                    <a:pt x="17859" y="27980"/>
                    <a:pt x="20077" y="28645"/>
                    <a:pt x="21630" y="28645"/>
                  </a:cubicBezTo>
                  <a:cubicBezTo>
                    <a:pt x="24292" y="28645"/>
                    <a:pt x="24736" y="27980"/>
                    <a:pt x="25623" y="25545"/>
                  </a:cubicBezTo>
                  <a:cubicBezTo>
                    <a:pt x="28951" y="17795"/>
                    <a:pt x="41374" y="17352"/>
                    <a:pt x="44923" y="17352"/>
                  </a:cubicBezTo>
                  <a:cubicBezTo>
                    <a:pt x="50026" y="17352"/>
                    <a:pt x="55794" y="18681"/>
                    <a:pt x="58899" y="19345"/>
                  </a:cubicBezTo>
                  <a:cubicBezTo>
                    <a:pt x="71101" y="22002"/>
                    <a:pt x="72654" y="22002"/>
                    <a:pt x="78200" y="22002"/>
                  </a:cubicBezTo>
                  <a:cubicBezTo>
                    <a:pt x="72432" y="27980"/>
                    <a:pt x="68439" y="31966"/>
                    <a:pt x="47364" y="48794"/>
                  </a:cubicBezTo>
                  <a:cubicBezTo>
                    <a:pt x="30060" y="62522"/>
                    <a:pt x="24070" y="68057"/>
                    <a:pt x="19855" y="72486"/>
                  </a:cubicBezTo>
                  <a:cubicBezTo>
                    <a:pt x="6545" y="85549"/>
                    <a:pt x="111" y="95292"/>
                    <a:pt x="111" y="97285"/>
                  </a:cubicBezTo>
                  <a:cubicBezTo>
                    <a:pt x="111" y="99942"/>
                    <a:pt x="2995" y="99942"/>
                    <a:pt x="3883" y="99942"/>
                  </a:cubicBezTo>
                  <a:cubicBezTo>
                    <a:pt x="6101" y="99942"/>
                    <a:pt x="6545" y="99499"/>
                    <a:pt x="7654" y="97728"/>
                  </a:cubicBezTo>
                  <a:cubicBezTo>
                    <a:pt x="13644" y="89314"/>
                    <a:pt x="20521" y="84221"/>
                    <a:pt x="28063" y="84221"/>
                  </a:cubicBezTo>
                  <a:cubicBezTo>
                    <a:pt x="30725" y="84221"/>
                    <a:pt x="34053" y="84442"/>
                    <a:pt x="40043" y="89978"/>
                  </a:cubicBezTo>
                  <a:cubicBezTo>
                    <a:pt x="46920" y="96620"/>
                    <a:pt x="51357" y="99942"/>
                    <a:pt x="58456" y="99942"/>
                  </a:cubicBezTo>
                  <a:cubicBezTo>
                    <a:pt x="82193" y="99942"/>
                    <a:pt x="97056" y="73150"/>
                    <a:pt x="97056" y="65622"/>
                  </a:cubicBezTo>
                  <a:cubicBezTo>
                    <a:pt x="97056" y="62965"/>
                    <a:pt x="94616" y="62743"/>
                    <a:pt x="93285" y="62743"/>
                  </a:cubicBezTo>
                  <a:cubicBezTo>
                    <a:pt x="90623" y="62743"/>
                    <a:pt x="90179" y="63850"/>
                    <a:pt x="89292" y="66286"/>
                  </a:cubicBezTo>
                  <a:cubicBezTo>
                    <a:pt x="85077" y="77357"/>
                    <a:pt x="71988" y="82671"/>
                    <a:pt x="61118" y="82671"/>
                  </a:cubicBezTo>
                  <a:cubicBezTo>
                    <a:pt x="56015" y="82671"/>
                    <a:pt x="50469" y="81564"/>
                    <a:pt x="44923" y="80235"/>
                  </a:cubicBezTo>
                  <a:cubicBezTo>
                    <a:pt x="34719" y="78021"/>
                    <a:pt x="32944" y="78021"/>
                    <a:pt x="28951" y="78021"/>
                  </a:cubicBezTo>
                  <a:cubicBezTo>
                    <a:pt x="28507" y="78021"/>
                    <a:pt x="25179" y="78021"/>
                    <a:pt x="23848" y="78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03E4DA80-4D68-754C-1007-66B6C90A7E8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530106" y="4350188"/>
              <a:ext cx="149965" cy="10849"/>
            </a:xfrm>
            <a:custGeom>
              <a:avLst/>
              <a:gdLst>
                <a:gd name="connsiteX0" fmla="*/ 141207 w 149965"/>
                <a:gd name="connsiteY0" fmla="*/ 10931 h 10849"/>
                <a:gd name="connsiteX1" fmla="*/ 150081 w 149965"/>
                <a:gd name="connsiteY1" fmla="*/ 5617 h 10849"/>
                <a:gd name="connsiteX2" fmla="*/ 141207 w 149965"/>
                <a:gd name="connsiteY2" fmla="*/ 81 h 10849"/>
                <a:gd name="connsiteX3" fmla="*/ 8989 w 149965"/>
                <a:gd name="connsiteY3" fmla="*/ 81 h 10849"/>
                <a:gd name="connsiteX4" fmla="*/ 115 w 149965"/>
                <a:gd name="connsiteY4" fmla="*/ 5395 h 10849"/>
                <a:gd name="connsiteX5" fmla="*/ 8989 w 149965"/>
                <a:gd name="connsiteY5" fmla="*/ 10931 h 10849"/>
                <a:gd name="connsiteX6" fmla="*/ 141207 w 149965"/>
                <a:gd name="connsiteY6" fmla="*/ 10931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07" y="10931"/>
                  </a:moveTo>
                  <a:cubicBezTo>
                    <a:pt x="144756" y="10931"/>
                    <a:pt x="150081" y="10931"/>
                    <a:pt x="150081" y="5617"/>
                  </a:cubicBezTo>
                  <a:cubicBezTo>
                    <a:pt x="150081" y="81"/>
                    <a:pt x="144978" y="81"/>
                    <a:pt x="141207" y="81"/>
                  </a:cubicBezTo>
                  <a:lnTo>
                    <a:pt x="8989" y="81"/>
                  </a:lnTo>
                  <a:cubicBezTo>
                    <a:pt x="5440" y="81"/>
                    <a:pt x="115" y="81"/>
                    <a:pt x="115" y="5395"/>
                  </a:cubicBezTo>
                  <a:cubicBezTo>
                    <a:pt x="115" y="10931"/>
                    <a:pt x="5218" y="10931"/>
                    <a:pt x="8989" y="10931"/>
                  </a:cubicBezTo>
                  <a:lnTo>
                    <a:pt x="141207" y="109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18AF0067-6D5D-3C33-901C-67A705868117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715757" y="4264056"/>
              <a:ext cx="102934" cy="151451"/>
            </a:xfrm>
            <a:custGeom>
              <a:avLst/>
              <a:gdLst>
                <a:gd name="connsiteX0" fmla="*/ 103056 w 102934"/>
                <a:gd name="connsiteY0" fmla="*/ 76471 h 151451"/>
                <a:gd name="connsiteX1" fmla="*/ 89968 w 102934"/>
                <a:gd name="connsiteY1" fmla="*/ 19124 h 151451"/>
                <a:gd name="connsiteX2" fmla="*/ 51589 w 102934"/>
                <a:gd name="connsiteY2" fmla="*/ 81 h 151451"/>
                <a:gd name="connsiteX3" fmla="*/ 122 w 102934"/>
                <a:gd name="connsiteY3" fmla="*/ 76471 h 151451"/>
                <a:gd name="connsiteX4" fmla="*/ 51589 w 102934"/>
                <a:gd name="connsiteY4" fmla="*/ 151532 h 151451"/>
                <a:gd name="connsiteX5" fmla="*/ 103056 w 102934"/>
                <a:gd name="connsiteY5" fmla="*/ 76471 h 151451"/>
                <a:gd name="connsiteX6" fmla="*/ 51589 w 102934"/>
                <a:gd name="connsiteY6" fmla="*/ 145333 h 151451"/>
                <a:gd name="connsiteX7" fmla="*/ 23415 w 102934"/>
                <a:gd name="connsiteY7" fmla="*/ 121198 h 151451"/>
                <a:gd name="connsiteX8" fmla="*/ 20309 w 102934"/>
                <a:gd name="connsiteY8" fmla="*/ 73593 h 151451"/>
                <a:gd name="connsiteX9" fmla="*/ 23637 w 102934"/>
                <a:gd name="connsiteY9" fmla="*/ 28423 h 151451"/>
                <a:gd name="connsiteX10" fmla="*/ 51589 w 102934"/>
                <a:gd name="connsiteY10" fmla="*/ 6281 h 151451"/>
                <a:gd name="connsiteX11" fmla="*/ 79097 w 102934"/>
                <a:gd name="connsiteY11" fmla="*/ 26430 h 151451"/>
                <a:gd name="connsiteX12" fmla="*/ 82869 w 102934"/>
                <a:gd name="connsiteY12" fmla="*/ 73593 h 151451"/>
                <a:gd name="connsiteX13" fmla="*/ 79985 w 102934"/>
                <a:gd name="connsiteY13" fmla="*/ 120312 h 151451"/>
                <a:gd name="connsiteX14" fmla="*/ 51589 w 102934"/>
                <a:gd name="connsiteY14" fmla="*/ 1453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056" y="76471"/>
                  </a:moveTo>
                  <a:cubicBezTo>
                    <a:pt x="103056" y="52115"/>
                    <a:pt x="100172" y="34623"/>
                    <a:pt x="89968" y="19124"/>
                  </a:cubicBezTo>
                  <a:cubicBezTo>
                    <a:pt x="83091" y="8938"/>
                    <a:pt x="69336" y="81"/>
                    <a:pt x="51589" y="81"/>
                  </a:cubicBezTo>
                  <a:cubicBezTo>
                    <a:pt x="122" y="81"/>
                    <a:pt x="122" y="60529"/>
                    <a:pt x="122" y="76471"/>
                  </a:cubicBezTo>
                  <a:cubicBezTo>
                    <a:pt x="122" y="92413"/>
                    <a:pt x="122" y="151532"/>
                    <a:pt x="51589" y="151532"/>
                  </a:cubicBezTo>
                  <a:cubicBezTo>
                    <a:pt x="103056" y="151532"/>
                    <a:pt x="103056" y="92413"/>
                    <a:pt x="103056" y="76471"/>
                  </a:cubicBezTo>
                  <a:close/>
                  <a:moveTo>
                    <a:pt x="51589" y="145333"/>
                  </a:moveTo>
                  <a:cubicBezTo>
                    <a:pt x="41384" y="145333"/>
                    <a:pt x="27852" y="139354"/>
                    <a:pt x="23415" y="121198"/>
                  </a:cubicBezTo>
                  <a:cubicBezTo>
                    <a:pt x="20309" y="108134"/>
                    <a:pt x="20309" y="89978"/>
                    <a:pt x="20309" y="73593"/>
                  </a:cubicBezTo>
                  <a:cubicBezTo>
                    <a:pt x="20309" y="57429"/>
                    <a:pt x="20309" y="40601"/>
                    <a:pt x="23637" y="28423"/>
                  </a:cubicBezTo>
                  <a:cubicBezTo>
                    <a:pt x="28296" y="10931"/>
                    <a:pt x="42493" y="6281"/>
                    <a:pt x="51589" y="6281"/>
                  </a:cubicBezTo>
                  <a:cubicBezTo>
                    <a:pt x="63568" y="6281"/>
                    <a:pt x="75104" y="13588"/>
                    <a:pt x="79097" y="26430"/>
                  </a:cubicBezTo>
                  <a:cubicBezTo>
                    <a:pt x="82647" y="38387"/>
                    <a:pt x="82869" y="54329"/>
                    <a:pt x="82869" y="73593"/>
                  </a:cubicBezTo>
                  <a:cubicBezTo>
                    <a:pt x="82869" y="89978"/>
                    <a:pt x="82869" y="106363"/>
                    <a:pt x="79985" y="120312"/>
                  </a:cubicBezTo>
                  <a:cubicBezTo>
                    <a:pt x="75548" y="140462"/>
                    <a:pt x="60463" y="145333"/>
                    <a:pt x="51589" y="1453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C69F5D39-8691-C27D-04A4-3928C6DFF7A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855395" y="4385616"/>
              <a:ext cx="25511" cy="25463"/>
            </a:xfrm>
            <a:custGeom>
              <a:avLst/>
              <a:gdLst>
                <a:gd name="connsiteX0" fmla="*/ 25637 w 25511"/>
                <a:gd name="connsiteY0" fmla="*/ 12924 h 25463"/>
                <a:gd name="connsiteX1" fmla="*/ 12992 w 25511"/>
                <a:gd name="connsiteY1" fmla="*/ 81 h 25463"/>
                <a:gd name="connsiteX2" fmla="*/ 126 w 25511"/>
                <a:gd name="connsiteY2" fmla="*/ 12702 h 25463"/>
                <a:gd name="connsiteX3" fmla="*/ 12771 w 25511"/>
                <a:gd name="connsiteY3" fmla="*/ 25545 h 25463"/>
                <a:gd name="connsiteX4" fmla="*/ 25637 w 25511"/>
                <a:gd name="connsiteY4" fmla="*/ 12924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37" y="12924"/>
                  </a:moveTo>
                  <a:cubicBezTo>
                    <a:pt x="25637" y="4953"/>
                    <a:pt x="18982" y="81"/>
                    <a:pt x="12992" y="81"/>
                  </a:cubicBezTo>
                  <a:cubicBezTo>
                    <a:pt x="5672" y="81"/>
                    <a:pt x="126" y="6060"/>
                    <a:pt x="126" y="12702"/>
                  </a:cubicBezTo>
                  <a:cubicBezTo>
                    <a:pt x="126" y="20673"/>
                    <a:pt x="6781" y="25545"/>
                    <a:pt x="12771" y="25545"/>
                  </a:cubicBezTo>
                  <a:cubicBezTo>
                    <a:pt x="20091" y="25545"/>
                    <a:pt x="25637" y="19566"/>
                    <a:pt x="25637" y="129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DB710FBA-B0B4-6F4B-C302-5E09414D846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4917797" y="4264056"/>
              <a:ext cx="102047" cy="151451"/>
            </a:xfrm>
            <a:custGeom>
              <a:avLst/>
              <a:gdLst>
                <a:gd name="connsiteX0" fmla="*/ 80878 w 102047"/>
                <a:gd name="connsiteY0" fmla="*/ 81121 h 151451"/>
                <a:gd name="connsiteX1" fmla="*/ 40281 w 102047"/>
                <a:gd name="connsiteY1" fmla="*/ 144447 h 151451"/>
                <a:gd name="connsiteX2" fmla="*/ 17653 w 102047"/>
                <a:gd name="connsiteY2" fmla="*/ 137140 h 151451"/>
                <a:gd name="connsiteX3" fmla="*/ 27414 w 102047"/>
                <a:gd name="connsiteY3" fmla="*/ 126733 h 151451"/>
                <a:gd name="connsiteX4" fmla="*/ 16988 w 102047"/>
                <a:gd name="connsiteY4" fmla="*/ 116327 h 151451"/>
                <a:gd name="connsiteX5" fmla="*/ 6339 w 102047"/>
                <a:gd name="connsiteY5" fmla="*/ 127176 h 151451"/>
                <a:gd name="connsiteX6" fmla="*/ 40503 w 102047"/>
                <a:gd name="connsiteY6" fmla="*/ 151532 h 151451"/>
                <a:gd name="connsiteX7" fmla="*/ 102175 w 102047"/>
                <a:gd name="connsiteY7" fmla="*/ 74257 h 151451"/>
                <a:gd name="connsiteX8" fmla="*/ 51817 w 102047"/>
                <a:gd name="connsiteY8" fmla="*/ 81 h 151451"/>
                <a:gd name="connsiteX9" fmla="*/ 16544 w 102047"/>
                <a:gd name="connsiteY9" fmla="*/ 13588 h 151451"/>
                <a:gd name="connsiteX10" fmla="*/ 128 w 102047"/>
                <a:gd name="connsiteY10" fmla="*/ 49458 h 151451"/>
                <a:gd name="connsiteX11" fmla="*/ 48489 w 102047"/>
                <a:gd name="connsiteY11" fmla="*/ 98392 h 151451"/>
                <a:gd name="connsiteX12" fmla="*/ 80878 w 102047"/>
                <a:gd name="connsiteY12" fmla="*/ 76693 h 151451"/>
                <a:gd name="connsiteX13" fmla="*/ 80878 w 102047"/>
                <a:gd name="connsiteY13" fmla="*/ 81121 h 151451"/>
                <a:gd name="connsiteX14" fmla="*/ 49599 w 102047"/>
                <a:gd name="connsiteY14" fmla="*/ 92192 h 151451"/>
                <a:gd name="connsiteX15" fmla="*/ 26527 w 102047"/>
                <a:gd name="connsiteY15" fmla="*/ 79128 h 151451"/>
                <a:gd name="connsiteX16" fmla="*/ 21425 w 102047"/>
                <a:gd name="connsiteY16" fmla="*/ 49458 h 151451"/>
                <a:gd name="connsiteX17" fmla="*/ 27858 w 102047"/>
                <a:gd name="connsiteY17" fmla="*/ 18902 h 151451"/>
                <a:gd name="connsiteX18" fmla="*/ 52039 w 102047"/>
                <a:gd name="connsiteY18" fmla="*/ 6503 h 151451"/>
                <a:gd name="connsiteX19" fmla="*/ 73558 w 102047"/>
                <a:gd name="connsiteY19" fmla="*/ 19345 h 151451"/>
                <a:gd name="connsiteX20" fmla="*/ 80213 w 102047"/>
                <a:gd name="connsiteY20" fmla="*/ 51894 h 151451"/>
                <a:gd name="connsiteX21" fmla="*/ 49599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878" y="81121"/>
                  </a:moveTo>
                  <a:cubicBezTo>
                    <a:pt x="80878" y="136033"/>
                    <a:pt x="53592" y="144447"/>
                    <a:pt x="40281" y="144447"/>
                  </a:cubicBezTo>
                  <a:cubicBezTo>
                    <a:pt x="35401" y="144447"/>
                    <a:pt x="23643" y="144004"/>
                    <a:pt x="17653" y="137140"/>
                  </a:cubicBezTo>
                  <a:cubicBezTo>
                    <a:pt x="26749" y="136255"/>
                    <a:pt x="27414" y="128726"/>
                    <a:pt x="27414" y="126733"/>
                  </a:cubicBezTo>
                  <a:cubicBezTo>
                    <a:pt x="27414" y="121198"/>
                    <a:pt x="23643" y="116327"/>
                    <a:pt x="16988" y="116327"/>
                  </a:cubicBezTo>
                  <a:cubicBezTo>
                    <a:pt x="10333" y="116327"/>
                    <a:pt x="6339" y="120755"/>
                    <a:pt x="6339" y="127176"/>
                  </a:cubicBezTo>
                  <a:cubicBezTo>
                    <a:pt x="6339" y="142233"/>
                    <a:pt x="18984" y="151532"/>
                    <a:pt x="40503" y="151532"/>
                  </a:cubicBezTo>
                  <a:cubicBezTo>
                    <a:pt x="72227" y="151532"/>
                    <a:pt x="102175" y="121641"/>
                    <a:pt x="102175" y="74257"/>
                  </a:cubicBezTo>
                  <a:cubicBezTo>
                    <a:pt x="102175" y="19345"/>
                    <a:pt x="77773" y="81"/>
                    <a:pt x="51817" y="81"/>
                  </a:cubicBezTo>
                  <a:cubicBezTo>
                    <a:pt x="44496" y="81"/>
                    <a:pt x="29189" y="1189"/>
                    <a:pt x="16544" y="13588"/>
                  </a:cubicBezTo>
                  <a:cubicBezTo>
                    <a:pt x="9002" y="20895"/>
                    <a:pt x="128" y="29530"/>
                    <a:pt x="128" y="49458"/>
                  </a:cubicBezTo>
                  <a:cubicBezTo>
                    <a:pt x="128" y="77578"/>
                    <a:pt x="22534" y="98392"/>
                    <a:pt x="48489" y="98392"/>
                  </a:cubicBezTo>
                  <a:cubicBezTo>
                    <a:pt x="66237" y="98392"/>
                    <a:pt x="75776" y="86657"/>
                    <a:pt x="80878" y="76693"/>
                  </a:cubicBezTo>
                  <a:lnTo>
                    <a:pt x="80878" y="81121"/>
                  </a:lnTo>
                  <a:close/>
                  <a:moveTo>
                    <a:pt x="49599" y="92192"/>
                  </a:moveTo>
                  <a:cubicBezTo>
                    <a:pt x="40947" y="92192"/>
                    <a:pt x="32739" y="89314"/>
                    <a:pt x="26527" y="79128"/>
                  </a:cubicBezTo>
                  <a:cubicBezTo>
                    <a:pt x="21425" y="70936"/>
                    <a:pt x="21425" y="61636"/>
                    <a:pt x="21425" y="49458"/>
                  </a:cubicBezTo>
                  <a:cubicBezTo>
                    <a:pt x="21425" y="36616"/>
                    <a:pt x="21425" y="27759"/>
                    <a:pt x="27858" y="18902"/>
                  </a:cubicBezTo>
                  <a:cubicBezTo>
                    <a:pt x="33182" y="11152"/>
                    <a:pt x="40503" y="6503"/>
                    <a:pt x="52039" y="6503"/>
                  </a:cubicBezTo>
                  <a:cubicBezTo>
                    <a:pt x="63353" y="6503"/>
                    <a:pt x="70008" y="13588"/>
                    <a:pt x="73558" y="19345"/>
                  </a:cubicBezTo>
                  <a:cubicBezTo>
                    <a:pt x="79547" y="28645"/>
                    <a:pt x="80213" y="44144"/>
                    <a:pt x="80213" y="51894"/>
                  </a:cubicBezTo>
                  <a:cubicBezTo>
                    <a:pt x="80213" y="80678"/>
                    <a:pt x="63575" y="92192"/>
                    <a:pt x="49599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58CDC1A2-6A97-7163-3056-F57E90581EE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046121" y="4264056"/>
              <a:ext cx="98054" cy="151451"/>
            </a:xfrm>
            <a:custGeom>
              <a:avLst/>
              <a:gdLst>
                <a:gd name="connsiteX0" fmla="*/ 20541 w 98054"/>
                <a:gd name="connsiteY0" fmla="*/ 23552 h 151451"/>
                <a:gd name="connsiteX1" fmla="*/ 42060 w 98054"/>
                <a:gd name="connsiteY1" fmla="*/ 26430 h 151451"/>
                <a:gd name="connsiteX2" fmla="*/ 88647 w 98054"/>
                <a:gd name="connsiteY2" fmla="*/ 3181 h 151451"/>
                <a:gd name="connsiteX3" fmla="*/ 85985 w 98054"/>
                <a:gd name="connsiteY3" fmla="*/ 81 h 151451"/>
                <a:gd name="connsiteX4" fmla="*/ 84210 w 98054"/>
                <a:gd name="connsiteY4" fmla="*/ 746 h 151451"/>
                <a:gd name="connsiteX5" fmla="*/ 50712 w 98054"/>
                <a:gd name="connsiteY5" fmla="*/ 7167 h 151451"/>
                <a:gd name="connsiteX6" fmla="*/ 18323 w 98054"/>
                <a:gd name="connsiteY6" fmla="*/ 1189 h 151451"/>
                <a:gd name="connsiteX7" fmla="*/ 15439 w 98054"/>
                <a:gd name="connsiteY7" fmla="*/ 81 h 151451"/>
                <a:gd name="connsiteX8" fmla="*/ 12555 w 98054"/>
                <a:gd name="connsiteY8" fmla="*/ 6060 h 151451"/>
                <a:gd name="connsiteX9" fmla="*/ 12555 w 98054"/>
                <a:gd name="connsiteY9" fmla="*/ 71379 h 151451"/>
                <a:gd name="connsiteX10" fmla="*/ 16104 w 98054"/>
                <a:gd name="connsiteY10" fmla="*/ 77800 h 151451"/>
                <a:gd name="connsiteX11" fmla="*/ 20541 w 98054"/>
                <a:gd name="connsiteY11" fmla="*/ 74700 h 151451"/>
                <a:gd name="connsiteX12" fmla="*/ 51377 w 98054"/>
                <a:gd name="connsiteY12" fmla="*/ 60750 h 151451"/>
                <a:gd name="connsiteX13" fmla="*/ 71787 w 98054"/>
                <a:gd name="connsiteY13" fmla="*/ 73150 h 151451"/>
                <a:gd name="connsiteX14" fmla="*/ 77111 w 98054"/>
                <a:gd name="connsiteY14" fmla="*/ 101713 h 151451"/>
                <a:gd name="connsiteX15" fmla="*/ 70456 w 98054"/>
                <a:gd name="connsiteY15" fmla="*/ 131162 h 151451"/>
                <a:gd name="connsiteX16" fmla="*/ 44500 w 98054"/>
                <a:gd name="connsiteY16" fmla="*/ 144447 h 151451"/>
                <a:gd name="connsiteX17" fmla="*/ 9671 w 98054"/>
                <a:gd name="connsiteY17" fmla="*/ 121862 h 151451"/>
                <a:gd name="connsiteX18" fmla="*/ 22316 w 98054"/>
                <a:gd name="connsiteY18" fmla="*/ 111013 h 151451"/>
                <a:gd name="connsiteX19" fmla="*/ 11224 w 98054"/>
                <a:gd name="connsiteY19" fmla="*/ 99720 h 151451"/>
                <a:gd name="connsiteX20" fmla="*/ 132 w 98054"/>
                <a:gd name="connsiteY20" fmla="*/ 111677 h 151451"/>
                <a:gd name="connsiteX21" fmla="*/ 44944 w 98054"/>
                <a:gd name="connsiteY21" fmla="*/ 151532 h 151451"/>
                <a:gd name="connsiteX22" fmla="*/ 98186 w 98054"/>
                <a:gd name="connsiteY22" fmla="*/ 102599 h 151451"/>
                <a:gd name="connsiteX23" fmla="*/ 51599 w 98054"/>
                <a:gd name="connsiteY23" fmla="*/ 54551 h 151451"/>
                <a:gd name="connsiteX24" fmla="*/ 20541 w 98054"/>
                <a:gd name="connsiteY24" fmla="*/ 65400 h 151451"/>
                <a:gd name="connsiteX25" fmla="*/ 20541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1" y="23552"/>
                  </a:moveTo>
                  <a:cubicBezTo>
                    <a:pt x="31855" y="26430"/>
                    <a:pt x="38511" y="26430"/>
                    <a:pt x="42060" y="26430"/>
                  </a:cubicBezTo>
                  <a:cubicBezTo>
                    <a:pt x="71343" y="26430"/>
                    <a:pt x="88647" y="6503"/>
                    <a:pt x="88647" y="3181"/>
                  </a:cubicBezTo>
                  <a:cubicBezTo>
                    <a:pt x="88647" y="746"/>
                    <a:pt x="87094" y="81"/>
                    <a:pt x="85985" y="81"/>
                  </a:cubicBezTo>
                  <a:cubicBezTo>
                    <a:pt x="85541" y="81"/>
                    <a:pt x="85097" y="81"/>
                    <a:pt x="84210" y="746"/>
                  </a:cubicBezTo>
                  <a:cubicBezTo>
                    <a:pt x="78886" y="2738"/>
                    <a:pt x="67128" y="7167"/>
                    <a:pt x="50712" y="7167"/>
                  </a:cubicBezTo>
                  <a:cubicBezTo>
                    <a:pt x="44500" y="7167"/>
                    <a:pt x="32743" y="6724"/>
                    <a:pt x="18323" y="1189"/>
                  </a:cubicBezTo>
                  <a:cubicBezTo>
                    <a:pt x="16104" y="81"/>
                    <a:pt x="15661" y="81"/>
                    <a:pt x="15439" y="81"/>
                  </a:cubicBezTo>
                  <a:cubicBezTo>
                    <a:pt x="12555" y="81"/>
                    <a:pt x="12555" y="2517"/>
                    <a:pt x="12555" y="6060"/>
                  </a:cubicBezTo>
                  <a:lnTo>
                    <a:pt x="12555" y="71379"/>
                  </a:lnTo>
                  <a:cubicBezTo>
                    <a:pt x="12555" y="75143"/>
                    <a:pt x="12555" y="77800"/>
                    <a:pt x="16104" y="77800"/>
                  </a:cubicBezTo>
                  <a:cubicBezTo>
                    <a:pt x="18101" y="77800"/>
                    <a:pt x="18323" y="77357"/>
                    <a:pt x="20541" y="74700"/>
                  </a:cubicBezTo>
                  <a:cubicBezTo>
                    <a:pt x="30081" y="62522"/>
                    <a:pt x="43613" y="60750"/>
                    <a:pt x="51377" y="60750"/>
                  </a:cubicBezTo>
                  <a:cubicBezTo>
                    <a:pt x="64688" y="60750"/>
                    <a:pt x="70678" y="71379"/>
                    <a:pt x="71787" y="73150"/>
                  </a:cubicBezTo>
                  <a:cubicBezTo>
                    <a:pt x="75780" y="80457"/>
                    <a:pt x="77111" y="88871"/>
                    <a:pt x="77111" y="101713"/>
                  </a:cubicBezTo>
                  <a:cubicBezTo>
                    <a:pt x="77111" y="108356"/>
                    <a:pt x="77111" y="121419"/>
                    <a:pt x="70456" y="131162"/>
                  </a:cubicBezTo>
                  <a:cubicBezTo>
                    <a:pt x="64910" y="139133"/>
                    <a:pt x="55371" y="144447"/>
                    <a:pt x="44500" y="144447"/>
                  </a:cubicBezTo>
                  <a:cubicBezTo>
                    <a:pt x="30081" y="144447"/>
                    <a:pt x="15217" y="136476"/>
                    <a:pt x="9671" y="121862"/>
                  </a:cubicBezTo>
                  <a:cubicBezTo>
                    <a:pt x="18101" y="122527"/>
                    <a:pt x="22316" y="116991"/>
                    <a:pt x="22316" y="111013"/>
                  </a:cubicBezTo>
                  <a:cubicBezTo>
                    <a:pt x="22316" y="101492"/>
                    <a:pt x="14108" y="99720"/>
                    <a:pt x="11224" y="99720"/>
                  </a:cubicBezTo>
                  <a:cubicBezTo>
                    <a:pt x="10780" y="99720"/>
                    <a:pt x="132" y="99720"/>
                    <a:pt x="132" y="111677"/>
                  </a:cubicBezTo>
                  <a:cubicBezTo>
                    <a:pt x="132" y="131605"/>
                    <a:pt x="18323" y="151532"/>
                    <a:pt x="44944" y="151532"/>
                  </a:cubicBezTo>
                  <a:cubicBezTo>
                    <a:pt x="73340" y="151532"/>
                    <a:pt x="98186" y="130498"/>
                    <a:pt x="98186" y="102599"/>
                  </a:cubicBezTo>
                  <a:cubicBezTo>
                    <a:pt x="98186" y="77578"/>
                    <a:pt x="79108" y="54551"/>
                    <a:pt x="51599" y="54551"/>
                  </a:cubicBezTo>
                  <a:cubicBezTo>
                    <a:pt x="41838" y="54551"/>
                    <a:pt x="30302" y="56986"/>
                    <a:pt x="20541" y="65400"/>
                  </a:cubicBezTo>
                  <a:lnTo>
                    <a:pt x="20541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47F55C5A-AD3D-6D24-160E-CCA4637D827B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172448" y="4264056"/>
              <a:ext cx="98054" cy="151451"/>
            </a:xfrm>
            <a:custGeom>
              <a:avLst/>
              <a:gdLst>
                <a:gd name="connsiteX0" fmla="*/ 20545 w 98054"/>
                <a:gd name="connsiteY0" fmla="*/ 23552 h 151451"/>
                <a:gd name="connsiteX1" fmla="*/ 42064 w 98054"/>
                <a:gd name="connsiteY1" fmla="*/ 26430 h 151451"/>
                <a:gd name="connsiteX2" fmla="*/ 88651 w 98054"/>
                <a:gd name="connsiteY2" fmla="*/ 3181 h 151451"/>
                <a:gd name="connsiteX3" fmla="*/ 85989 w 98054"/>
                <a:gd name="connsiteY3" fmla="*/ 81 h 151451"/>
                <a:gd name="connsiteX4" fmla="*/ 84214 w 98054"/>
                <a:gd name="connsiteY4" fmla="*/ 746 h 151451"/>
                <a:gd name="connsiteX5" fmla="*/ 50716 w 98054"/>
                <a:gd name="connsiteY5" fmla="*/ 7167 h 151451"/>
                <a:gd name="connsiteX6" fmla="*/ 18327 w 98054"/>
                <a:gd name="connsiteY6" fmla="*/ 1189 h 151451"/>
                <a:gd name="connsiteX7" fmla="*/ 15443 w 98054"/>
                <a:gd name="connsiteY7" fmla="*/ 81 h 151451"/>
                <a:gd name="connsiteX8" fmla="*/ 12559 w 98054"/>
                <a:gd name="connsiteY8" fmla="*/ 6060 h 151451"/>
                <a:gd name="connsiteX9" fmla="*/ 12559 w 98054"/>
                <a:gd name="connsiteY9" fmla="*/ 71379 h 151451"/>
                <a:gd name="connsiteX10" fmla="*/ 16108 w 98054"/>
                <a:gd name="connsiteY10" fmla="*/ 77800 h 151451"/>
                <a:gd name="connsiteX11" fmla="*/ 20545 w 98054"/>
                <a:gd name="connsiteY11" fmla="*/ 74700 h 151451"/>
                <a:gd name="connsiteX12" fmla="*/ 51381 w 98054"/>
                <a:gd name="connsiteY12" fmla="*/ 60750 h 151451"/>
                <a:gd name="connsiteX13" fmla="*/ 71791 w 98054"/>
                <a:gd name="connsiteY13" fmla="*/ 73150 h 151451"/>
                <a:gd name="connsiteX14" fmla="*/ 77115 w 98054"/>
                <a:gd name="connsiteY14" fmla="*/ 101713 h 151451"/>
                <a:gd name="connsiteX15" fmla="*/ 70460 w 98054"/>
                <a:gd name="connsiteY15" fmla="*/ 131162 h 151451"/>
                <a:gd name="connsiteX16" fmla="*/ 44504 w 98054"/>
                <a:gd name="connsiteY16" fmla="*/ 144447 h 151451"/>
                <a:gd name="connsiteX17" fmla="*/ 9675 w 98054"/>
                <a:gd name="connsiteY17" fmla="*/ 121862 h 151451"/>
                <a:gd name="connsiteX18" fmla="*/ 22320 w 98054"/>
                <a:gd name="connsiteY18" fmla="*/ 111013 h 151451"/>
                <a:gd name="connsiteX19" fmla="*/ 11228 w 98054"/>
                <a:gd name="connsiteY19" fmla="*/ 99720 h 151451"/>
                <a:gd name="connsiteX20" fmla="*/ 136 w 98054"/>
                <a:gd name="connsiteY20" fmla="*/ 111677 h 151451"/>
                <a:gd name="connsiteX21" fmla="*/ 44948 w 98054"/>
                <a:gd name="connsiteY21" fmla="*/ 151532 h 151451"/>
                <a:gd name="connsiteX22" fmla="*/ 98190 w 98054"/>
                <a:gd name="connsiteY22" fmla="*/ 102599 h 151451"/>
                <a:gd name="connsiteX23" fmla="*/ 51603 w 98054"/>
                <a:gd name="connsiteY23" fmla="*/ 54551 h 151451"/>
                <a:gd name="connsiteX24" fmla="*/ 20545 w 98054"/>
                <a:gd name="connsiteY24" fmla="*/ 65400 h 151451"/>
                <a:gd name="connsiteX25" fmla="*/ 20545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45" y="23552"/>
                  </a:moveTo>
                  <a:cubicBezTo>
                    <a:pt x="31859" y="26430"/>
                    <a:pt x="38515" y="26430"/>
                    <a:pt x="42064" y="26430"/>
                  </a:cubicBezTo>
                  <a:cubicBezTo>
                    <a:pt x="71347" y="26430"/>
                    <a:pt x="88651" y="6503"/>
                    <a:pt x="88651" y="3181"/>
                  </a:cubicBezTo>
                  <a:cubicBezTo>
                    <a:pt x="88651" y="746"/>
                    <a:pt x="87098" y="81"/>
                    <a:pt x="85989" y="81"/>
                  </a:cubicBezTo>
                  <a:cubicBezTo>
                    <a:pt x="85545" y="81"/>
                    <a:pt x="85101" y="81"/>
                    <a:pt x="84214" y="746"/>
                  </a:cubicBezTo>
                  <a:cubicBezTo>
                    <a:pt x="78890" y="2738"/>
                    <a:pt x="67132" y="7167"/>
                    <a:pt x="50716" y="7167"/>
                  </a:cubicBezTo>
                  <a:cubicBezTo>
                    <a:pt x="44504" y="7167"/>
                    <a:pt x="32747" y="6724"/>
                    <a:pt x="18327" y="1189"/>
                  </a:cubicBezTo>
                  <a:cubicBezTo>
                    <a:pt x="16108" y="81"/>
                    <a:pt x="15665" y="81"/>
                    <a:pt x="15443" y="81"/>
                  </a:cubicBezTo>
                  <a:cubicBezTo>
                    <a:pt x="12559" y="81"/>
                    <a:pt x="12559" y="2517"/>
                    <a:pt x="12559" y="6060"/>
                  </a:cubicBezTo>
                  <a:lnTo>
                    <a:pt x="12559" y="71379"/>
                  </a:lnTo>
                  <a:cubicBezTo>
                    <a:pt x="12559" y="75143"/>
                    <a:pt x="12559" y="77800"/>
                    <a:pt x="16108" y="77800"/>
                  </a:cubicBezTo>
                  <a:cubicBezTo>
                    <a:pt x="18105" y="77800"/>
                    <a:pt x="18327" y="77357"/>
                    <a:pt x="20545" y="74700"/>
                  </a:cubicBezTo>
                  <a:cubicBezTo>
                    <a:pt x="30085" y="62522"/>
                    <a:pt x="43617" y="60750"/>
                    <a:pt x="51381" y="60750"/>
                  </a:cubicBezTo>
                  <a:cubicBezTo>
                    <a:pt x="64692" y="60750"/>
                    <a:pt x="70682" y="71379"/>
                    <a:pt x="71791" y="73150"/>
                  </a:cubicBezTo>
                  <a:cubicBezTo>
                    <a:pt x="75784" y="80457"/>
                    <a:pt x="77115" y="88871"/>
                    <a:pt x="77115" y="101713"/>
                  </a:cubicBezTo>
                  <a:cubicBezTo>
                    <a:pt x="77115" y="108356"/>
                    <a:pt x="77115" y="121419"/>
                    <a:pt x="70460" y="131162"/>
                  </a:cubicBezTo>
                  <a:cubicBezTo>
                    <a:pt x="64914" y="139133"/>
                    <a:pt x="55375" y="144447"/>
                    <a:pt x="44504" y="144447"/>
                  </a:cubicBezTo>
                  <a:cubicBezTo>
                    <a:pt x="30085" y="144447"/>
                    <a:pt x="15221" y="136476"/>
                    <a:pt x="9675" y="121862"/>
                  </a:cubicBezTo>
                  <a:cubicBezTo>
                    <a:pt x="18105" y="122527"/>
                    <a:pt x="22320" y="116991"/>
                    <a:pt x="22320" y="111013"/>
                  </a:cubicBezTo>
                  <a:cubicBezTo>
                    <a:pt x="22320" y="101492"/>
                    <a:pt x="14112" y="99720"/>
                    <a:pt x="11228" y="99720"/>
                  </a:cubicBezTo>
                  <a:cubicBezTo>
                    <a:pt x="10784" y="99720"/>
                    <a:pt x="136" y="99720"/>
                    <a:pt x="136" y="111677"/>
                  </a:cubicBezTo>
                  <a:cubicBezTo>
                    <a:pt x="136" y="131605"/>
                    <a:pt x="18327" y="151532"/>
                    <a:pt x="44948" y="151532"/>
                  </a:cubicBezTo>
                  <a:cubicBezTo>
                    <a:pt x="73344" y="151532"/>
                    <a:pt x="98190" y="130498"/>
                    <a:pt x="98190" y="102599"/>
                  </a:cubicBezTo>
                  <a:cubicBezTo>
                    <a:pt x="98190" y="77578"/>
                    <a:pt x="79112" y="54551"/>
                    <a:pt x="51603" y="54551"/>
                  </a:cubicBezTo>
                  <a:cubicBezTo>
                    <a:pt x="41842" y="54551"/>
                    <a:pt x="30306" y="56986"/>
                    <a:pt x="20545" y="65400"/>
                  </a:cubicBezTo>
                  <a:lnTo>
                    <a:pt x="20545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82376E7D-49EC-7732-68CE-18570F37737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298776" y="4264056"/>
              <a:ext cx="98054" cy="147022"/>
            </a:xfrm>
            <a:custGeom>
              <a:avLst/>
              <a:gdLst>
                <a:gd name="connsiteX0" fmla="*/ 98194 w 98054"/>
                <a:gd name="connsiteY0" fmla="*/ 106806 h 147022"/>
                <a:gd name="connsiteX1" fmla="*/ 90651 w 98054"/>
                <a:gd name="connsiteY1" fmla="*/ 106806 h 147022"/>
                <a:gd name="connsiteX2" fmla="*/ 84884 w 98054"/>
                <a:gd name="connsiteY2" fmla="*/ 126955 h 147022"/>
                <a:gd name="connsiteX3" fmla="*/ 62921 w 98054"/>
                <a:gd name="connsiteY3" fmla="*/ 128283 h 147022"/>
                <a:gd name="connsiteX4" fmla="*/ 22102 w 98054"/>
                <a:gd name="connsiteY4" fmla="*/ 128283 h 147022"/>
                <a:gd name="connsiteX5" fmla="*/ 66471 w 98054"/>
                <a:gd name="connsiteY5" fmla="*/ 91085 h 147022"/>
                <a:gd name="connsiteX6" fmla="*/ 98194 w 98054"/>
                <a:gd name="connsiteY6" fmla="*/ 43258 h 147022"/>
                <a:gd name="connsiteX7" fmla="*/ 46283 w 98054"/>
                <a:gd name="connsiteY7" fmla="*/ 81 h 147022"/>
                <a:gd name="connsiteX8" fmla="*/ 140 w 98054"/>
                <a:gd name="connsiteY8" fmla="*/ 39716 h 147022"/>
                <a:gd name="connsiteX9" fmla="*/ 11897 w 98054"/>
                <a:gd name="connsiteY9" fmla="*/ 52115 h 147022"/>
                <a:gd name="connsiteX10" fmla="*/ 23655 w 98054"/>
                <a:gd name="connsiteY10" fmla="*/ 40380 h 147022"/>
                <a:gd name="connsiteX11" fmla="*/ 10566 w 98054"/>
                <a:gd name="connsiteY11" fmla="*/ 28645 h 147022"/>
                <a:gd name="connsiteX12" fmla="*/ 42955 w 98054"/>
                <a:gd name="connsiteY12" fmla="*/ 8053 h 147022"/>
                <a:gd name="connsiteX13" fmla="*/ 76675 w 98054"/>
                <a:gd name="connsiteY13" fmla="*/ 43258 h 147022"/>
                <a:gd name="connsiteX14" fmla="*/ 55822 w 98054"/>
                <a:gd name="connsiteY14" fmla="*/ 85771 h 147022"/>
                <a:gd name="connsiteX15" fmla="*/ 2358 w 98054"/>
                <a:gd name="connsiteY15" fmla="*/ 138469 h 147022"/>
                <a:gd name="connsiteX16" fmla="*/ 140 w 98054"/>
                <a:gd name="connsiteY16" fmla="*/ 147104 h 147022"/>
                <a:gd name="connsiteX17" fmla="*/ 91539 w 98054"/>
                <a:gd name="connsiteY17" fmla="*/ 147104 h 147022"/>
                <a:gd name="connsiteX18" fmla="*/ 98194 w 98054"/>
                <a:gd name="connsiteY18" fmla="*/ 106806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194" y="106806"/>
                  </a:moveTo>
                  <a:lnTo>
                    <a:pt x="90651" y="106806"/>
                  </a:lnTo>
                  <a:cubicBezTo>
                    <a:pt x="89986" y="111677"/>
                    <a:pt x="87767" y="124741"/>
                    <a:pt x="84884" y="126955"/>
                  </a:cubicBezTo>
                  <a:cubicBezTo>
                    <a:pt x="83109" y="128283"/>
                    <a:pt x="66027" y="128283"/>
                    <a:pt x="62921" y="128283"/>
                  </a:cubicBezTo>
                  <a:lnTo>
                    <a:pt x="22102" y="128283"/>
                  </a:lnTo>
                  <a:cubicBezTo>
                    <a:pt x="45396" y="107691"/>
                    <a:pt x="53160" y="101492"/>
                    <a:pt x="66471" y="91085"/>
                  </a:cubicBezTo>
                  <a:cubicBezTo>
                    <a:pt x="82887" y="78021"/>
                    <a:pt x="98194" y="64293"/>
                    <a:pt x="98194" y="43258"/>
                  </a:cubicBezTo>
                  <a:cubicBezTo>
                    <a:pt x="98194" y="16466"/>
                    <a:pt x="74679" y="81"/>
                    <a:pt x="46283" y="81"/>
                  </a:cubicBezTo>
                  <a:cubicBezTo>
                    <a:pt x="18775" y="81"/>
                    <a:pt x="140" y="19345"/>
                    <a:pt x="140" y="39716"/>
                  </a:cubicBezTo>
                  <a:cubicBezTo>
                    <a:pt x="140" y="51008"/>
                    <a:pt x="9679" y="52115"/>
                    <a:pt x="11897" y="52115"/>
                  </a:cubicBezTo>
                  <a:cubicBezTo>
                    <a:pt x="17222" y="52115"/>
                    <a:pt x="23655" y="48351"/>
                    <a:pt x="23655" y="40380"/>
                  </a:cubicBezTo>
                  <a:cubicBezTo>
                    <a:pt x="23655" y="36394"/>
                    <a:pt x="22102" y="28645"/>
                    <a:pt x="10566" y="28645"/>
                  </a:cubicBezTo>
                  <a:cubicBezTo>
                    <a:pt x="17444" y="12924"/>
                    <a:pt x="32529" y="8053"/>
                    <a:pt x="42955" y="8053"/>
                  </a:cubicBezTo>
                  <a:cubicBezTo>
                    <a:pt x="65140" y="8053"/>
                    <a:pt x="76675" y="25323"/>
                    <a:pt x="76675" y="43258"/>
                  </a:cubicBezTo>
                  <a:cubicBezTo>
                    <a:pt x="76675" y="62522"/>
                    <a:pt x="62921" y="77800"/>
                    <a:pt x="55822" y="85771"/>
                  </a:cubicBezTo>
                  <a:lnTo>
                    <a:pt x="2358" y="138469"/>
                  </a:lnTo>
                  <a:cubicBezTo>
                    <a:pt x="140" y="140462"/>
                    <a:pt x="140" y="140904"/>
                    <a:pt x="140" y="147104"/>
                  </a:cubicBezTo>
                  <a:lnTo>
                    <a:pt x="91539" y="147104"/>
                  </a:lnTo>
                  <a:lnTo>
                    <a:pt x="98194" y="1068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6EB483F3-ECED-963E-7DF5-171861AF1C5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930623" y="4116568"/>
              <a:ext cx="149965" cy="10849"/>
            </a:xfrm>
            <a:custGeom>
              <a:avLst/>
              <a:gdLst>
                <a:gd name="connsiteX0" fmla="*/ 141251 w 149965"/>
                <a:gd name="connsiteY0" fmla="*/ 10924 h 10849"/>
                <a:gd name="connsiteX1" fmla="*/ 150125 w 149965"/>
                <a:gd name="connsiteY1" fmla="*/ 5610 h 10849"/>
                <a:gd name="connsiteX2" fmla="*/ 141251 w 149965"/>
                <a:gd name="connsiteY2" fmla="*/ 74 h 10849"/>
                <a:gd name="connsiteX3" fmla="*/ 9033 w 149965"/>
                <a:gd name="connsiteY3" fmla="*/ 74 h 10849"/>
                <a:gd name="connsiteX4" fmla="*/ 159 w 149965"/>
                <a:gd name="connsiteY4" fmla="*/ 5388 h 10849"/>
                <a:gd name="connsiteX5" fmla="*/ 9033 w 149965"/>
                <a:gd name="connsiteY5" fmla="*/ 10924 h 10849"/>
                <a:gd name="connsiteX6" fmla="*/ 141251 w 149965"/>
                <a:gd name="connsiteY6" fmla="*/ 10924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51" y="10924"/>
                  </a:moveTo>
                  <a:cubicBezTo>
                    <a:pt x="144801" y="10924"/>
                    <a:pt x="150125" y="10924"/>
                    <a:pt x="150125" y="5610"/>
                  </a:cubicBezTo>
                  <a:cubicBezTo>
                    <a:pt x="150125" y="74"/>
                    <a:pt x="145022" y="74"/>
                    <a:pt x="141251" y="74"/>
                  </a:cubicBezTo>
                  <a:lnTo>
                    <a:pt x="9033" y="74"/>
                  </a:lnTo>
                  <a:cubicBezTo>
                    <a:pt x="5484" y="74"/>
                    <a:pt x="159" y="74"/>
                    <a:pt x="159" y="5388"/>
                  </a:cubicBezTo>
                  <a:cubicBezTo>
                    <a:pt x="159" y="10924"/>
                    <a:pt x="5262" y="10924"/>
                    <a:pt x="9033" y="10924"/>
                  </a:cubicBezTo>
                  <a:lnTo>
                    <a:pt x="141251" y="109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4EA50356-AEE9-E204-CC39-38DEED6F1237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116274" y="4030436"/>
              <a:ext cx="102934" cy="151451"/>
            </a:xfrm>
            <a:custGeom>
              <a:avLst/>
              <a:gdLst>
                <a:gd name="connsiteX0" fmla="*/ 103100 w 102934"/>
                <a:gd name="connsiteY0" fmla="*/ 76464 h 151451"/>
                <a:gd name="connsiteX1" fmla="*/ 90012 w 102934"/>
                <a:gd name="connsiteY1" fmla="*/ 19116 h 151451"/>
                <a:gd name="connsiteX2" fmla="*/ 51633 w 102934"/>
                <a:gd name="connsiteY2" fmla="*/ 74 h 151451"/>
                <a:gd name="connsiteX3" fmla="*/ 166 w 102934"/>
                <a:gd name="connsiteY3" fmla="*/ 76464 h 151451"/>
                <a:gd name="connsiteX4" fmla="*/ 51633 w 102934"/>
                <a:gd name="connsiteY4" fmla="*/ 151525 h 151451"/>
                <a:gd name="connsiteX5" fmla="*/ 103100 w 102934"/>
                <a:gd name="connsiteY5" fmla="*/ 76464 h 151451"/>
                <a:gd name="connsiteX6" fmla="*/ 51633 w 102934"/>
                <a:gd name="connsiteY6" fmla="*/ 145325 h 151451"/>
                <a:gd name="connsiteX7" fmla="*/ 23459 w 102934"/>
                <a:gd name="connsiteY7" fmla="*/ 121191 h 151451"/>
                <a:gd name="connsiteX8" fmla="*/ 20353 w 102934"/>
                <a:gd name="connsiteY8" fmla="*/ 73585 h 151451"/>
                <a:gd name="connsiteX9" fmla="*/ 23681 w 102934"/>
                <a:gd name="connsiteY9" fmla="*/ 28416 h 151451"/>
                <a:gd name="connsiteX10" fmla="*/ 51633 w 102934"/>
                <a:gd name="connsiteY10" fmla="*/ 6274 h 151451"/>
                <a:gd name="connsiteX11" fmla="*/ 79141 w 102934"/>
                <a:gd name="connsiteY11" fmla="*/ 26423 h 151451"/>
                <a:gd name="connsiteX12" fmla="*/ 82913 w 102934"/>
                <a:gd name="connsiteY12" fmla="*/ 73585 h 151451"/>
                <a:gd name="connsiteX13" fmla="*/ 80029 w 102934"/>
                <a:gd name="connsiteY13" fmla="*/ 120305 h 151451"/>
                <a:gd name="connsiteX14" fmla="*/ 51633 w 102934"/>
                <a:gd name="connsiteY14" fmla="*/ 145325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0" y="76464"/>
                  </a:moveTo>
                  <a:cubicBezTo>
                    <a:pt x="103100" y="52108"/>
                    <a:pt x="100216" y="34616"/>
                    <a:pt x="90012" y="19116"/>
                  </a:cubicBezTo>
                  <a:cubicBezTo>
                    <a:pt x="83135" y="8931"/>
                    <a:pt x="69380" y="74"/>
                    <a:pt x="51633" y="74"/>
                  </a:cubicBezTo>
                  <a:cubicBezTo>
                    <a:pt x="166" y="74"/>
                    <a:pt x="166" y="60522"/>
                    <a:pt x="166" y="76464"/>
                  </a:cubicBezTo>
                  <a:cubicBezTo>
                    <a:pt x="166" y="92406"/>
                    <a:pt x="166" y="151525"/>
                    <a:pt x="51633" y="151525"/>
                  </a:cubicBezTo>
                  <a:cubicBezTo>
                    <a:pt x="103100" y="151525"/>
                    <a:pt x="103100" y="92406"/>
                    <a:pt x="103100" y="76464"/>
                  </a:cubicBezTo>
                  <a:close/>
                  <a:moveTo>
                    <a:pt x="51633" y="145325"/>
                  </a:moveTo>
                  <a:cubicBezTo>
                    <a:pt x="41428" y="145325"/>
                    <a:pt x="27896" y="139347"/>
                    <a:pt x="23459" y="121191"/>
                  </a:cubicBezTo>
                  <a:cubicBezTo>
                    <a:pt x="20353" y="108127"/>
                    <a:pt x="20353" y="89970"/>
                    <a:pt x="20353" y="73585"/>
                  </a:cubicBezTo>
                  <a:cubicBezTo>
                    <a:pt x="20353" y="57422"/>
                    <a:pt x="20353" y="40594"/>
                    <a:pt x="23681" y="28416"/>
                  </a:cubicBezTo>
                  <a:cubicBezTo>
                    <a:pt x="28340" y="10924"/>
                    <a:pt x="42537" y="6274"/>
                    <a:pt x="51633" y="6274"/>
                  </a:cubicBezTo>
                  <a:cubicBezTo>
                    <a:pt x="63612" y="6274"/>
                    <a:pt x="75148" y="13581"/>
                    <a:pt x="79141" y="26423"/>
                  </a:cubicBezTo>
                  <a:cubicBezTo>
                    <a:pt x="82691" y="38380"/>
                    <a:pt x="82913" y="54322"/>
                    <a:pt x="82913" y="73585"/>
                  </a:cubicBezTo>
                  <a:cubicBezTo>
                    <a:pt x="82913" y="89970"/>
                    <a:pt x="82913" y="106356"/>
                    <a:pt x="80029" y="120305"/>
                  </a:cubicBezTo>
                  <a:cubicBezTo>
                    <a:pt x="75592" y="140454"/>
                    <a:pt x="60507" y="145325"/>
                    <a:pt x="51633" y="1453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BA022EE5-F498-1DB0-970F-E7F3E68979D1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255912" y="4151995"/>
              <a:ext cx="25511" cy="25463"/>
            </a:xfrm>
            <a:custGeom>
              <a:avLst/>
              <a:gdLst>
                <a:gd name="connsiteX0" fmla="*/ 25681 w 25511"/>
                <a:gd name="connsiteY0" fmla="*/ 12916 h 25463"/>
                <a:gd name="connsiteX1" fmla="*/ 13036 w 25511"/>
                <a:gd name="connsiteY1" fmla="*/ 74 h 25463"/>
                <a:gd name="connsiteX2" fmla="*/ 170 w 25511"/>
                <a:gd name="connsiteY2" fmla="*/ 12695 h 25463"/>
                <a:gd name="connsiteX3" fmla="*/ 12815 w 25511"/>
                <a:gd name="connsiteY3" fmla="*/ 25537 h 25463"/>
                <a:gd name="connsiteX4" fmla="*/ 25681 w 25511"/>
                <a:gd name="connsiteY4" fmla="*/ 12916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81" y="12916"/>
                  </a:moveTo>
                  <a:cubicBezTo>
                    <a:pt x="25681" y="4945"/>
                    <a:pt x="19026" y="74"/>
                    <a:pt x="13036" y="74"/>
                  </a:cubicBezTo>
                  <a:cubicBezTo>
                    <a:pt x="5716" y="74"/>
                    <a:pt x="170" y="6052"/>
                    <a:pt x="170" y="12695"/>
                  </a:cubicBezTo>
                  <a:cubicBezTo>
                    <a:pt x="170" y="20666"/>
                    <a:pt x="6825" y="25537"/>
                    <a:pt x="12815" y="25537"/>
                  </a:cubicBezTo>
                  <a:cubicBezTo>
                    <a:pt x="20135" y="25537"/>
                    <a:pt x="25681" y="19559"/>
                    <a:pt x="25681" y="12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84DB9CEA-3685-2BCF-554D-265293DE2A79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6318314" y="4030436"/>
              <a:ext cx="102047" cy="151451"/>
            </a:xfrm>
            <a:custGeom>
              <a:avLst/>
              <a:gdLst>
                <a:gd name="connsiteX0" fmla="*/ 21469 w 102047"/>
                <a:gd name="connsiteY0" fmla="*/ 74693 h 151451"/>
                <a:gd name="connsiteX1" fmla="*/ 31452 w 102047"/>
                <a:gd name="connsiteY1" fmla="*/ 26644 h 151451"/>
                <a:gd name="connsiteX2" fmla="*/ 65172 w 102047"/>
                <a:gd name="connsiteY2" fmla="*/ 6495 h 151451"/>
                <a:gd name="connsiteX3" fmla="*/ 85137 w 102047"/>
                <a:gd name="connsiteY3" fmla="*/ 14245 h 151451"/>
                <a:gd name="connsiteX4" fmla="*/ 74933 w 102047"/>
                <a:gd name="connsiteY4" fmla="*/ 24873 h 151451"/>
                <a:gd name="connsiteX5" fmla="*/ 85359 w 102047"/>
                <a:gd name="connsiteY5" fmla="*/ 35280 h 151451"/>
                <a:gd name="connsiteX6" fmla="*/ 96008 w 102047"/>
                <a:gd name="connsiteY6" fmla="*/ 24430 h 151451"/>
                <a:gd name="connsiteX7" fmla="*/ 64728 w 102047"/>
                <a:gd name="connsiteY7" fmla="*/ 74 h 151451"/>
                <a:gd name="connsiteX8" fmla="*/ 172 w 102047"/>
                <a:gd name="connsiteY8" fmla="*/ 76907 h 151451"/>
                <a:gd name="connsiteX9" fmla="*/ 51639 w 102047"/>
                <a:gd name="connsiteY9" fmla="*/ 151525 h 151451"/>
                <a:gd name="connsiteX10" fmla="*/ 102219 w 102047"/>
                <a:gd name="connsiteY10" fmla="*/ 101927 h 151451"/>
                <a:gd name="connsiteX11" fmla="*/ 53858 w 102047"/>
                <a:gd name="connsiteY11" fmla="*/ 52993 h 151451"/>
                <a:gd name="connsiteX12" fmla="*/ 21469 w 102047"/>
                <a:gd name="connsiteY12" fmla="*/ 74693 h 151451"/>
                <a:gd name="connsiteX13" fmla="*/ 51639 w 102047"/>
                <a:gd name="connsiteY13" fmla="*/ 144440 h 151451"/>
                <a:gd name="connsiteX14" fmla="*/ 27237 w 102047"/>
                <a:gd name="connsiteY14" fmla="*/ 128276 h 151451"/>
                <a:gd name="connsiteX15" fmla="*/ 22134 w 102047"/>
                <a:gd name="connsiteY15" fmla="*/ 97277 h 151451"/>
                <a:gd name="connsiteX16" fmla="*/ 52749 w 102047"/>
                <a:gd name="connsiteY16" fmla="*/ 59193 h 151451"/>
                <a:gd name="connsiteX17" fmla="*/ 75376 w 102047"/>
                <a:gd name="connsiteY17" fmla="*/ 71371 h 151451"/>
                <a:gd name="connsiteX18" fmla="*/ 80922 w 102047"/>
                <a:gd name="connsiteY18" fmla="*/ 101927 h 151451"/>
                <a:gd name="connsiteX19" fmla="*/ 74933 w 102047"/>
                <a:gd name="connsiteY19" fmla="*/ 132483 h 151451"/>
                <a:gd name="connsiteX20" fmla="*/ 51639 w 102047"/>
                <a:gd name="connsiteY20" fmla="*/ 144440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69" y="74693"/>
                  </a:moveTo>
                  <a:cubicBezTo>
                    <a:pt x="21469" y="56536"/>
                    <a:pt x="23022" y="40151"/>
                    <a:pt x="31452" y="26644"/>
                  </a:cubicBezTo>
                  <a:cubicBezTo>
                    <a:pt x="38994" y="14688"/>
                    <a:pt x="50974" y="6495"/>
                    <a:pt x="65172" y="6495"/>
                  </a:cubicBezTo>
                  <a:cubicBezTo>
                    <a:pt x="71827" y="6495"/>
                    <a:pt x="80701" y="8267"/>
                    <a:pt x="85137" y="14245"/>
                  </a:cubicBezTo>
                  <a:cubicBezTo>
                    <a:pt x="79591" y="14688"/>
                    <a:pt x="74933" y="18452"/>
                    <a:pt x="74933" y="24873"/>
                  </a:cubicBezTo>
                  <a:cubicBezTo>
                    <a:pt x="74933" y="30409"/>
                    <a:pt x="78704" y="35280"/>
                    <a:pt x="85359" y="35280"/>
                  </a:cubicBezTo>
                  <a:cubicBezTo>
                    <a:pt x="92015" y="35280"/>
                    <a:pt x="96008" y="30851"/>
                    <a:pt x="96008" y="24430"/>
                  </a:cubicBezTo>
                  <a:cubicBezTo>
                    <a:pt x="96008" y="11588"/>
                    <a:pt x="86690" y="74"/>
                    <a:pt x="64728" y="74"/>
                  </a:cubicBezTo>
                  <a:cubicBezTo>
                    <a:pt x="32783" y="74"/>
                    <a:pt x="172" y="29301"/>
                    <a:pt x="172" y="76907"/>
                  </a:cubicBezTo>
                  <a:cubicBezTo>
                    <a:pt x="172" y="134254"/>
                    <a:pt x="27237" y="151525"/>
                    <a:pt x="51639" y="151525"/>
                  </a:cubicBezTo>
                  <a:cubicBezTo>
                    <a:pt x="78704" y="151525"/>
                    <a:pt x="102219" y="130933"/>
                    <a:pt x="102219" y="101927"/>
                  </a:cubicBezTo>
                  <a:cubicBezTo>
                    <a:pt x="102219" y="73807"/>
                    <a:pt x="79813" y="52993"/>
                    <a:pt x="53858" y="52993"/>
                  </a:cubicBezTo>
                  <a:cubicBezTo>
                    <a:pt x="36110" y="52993"/>
                    <a:pt x="26349" y="64729"/>
                    <a:pt x="21469" y="74693"/>
                  </a:cubicBezTo>
                  <a:close/>
                  <a:moveTo>
                    <a:pt x="51639" y="144440"/>
                  </a:moveTo>
                  <a:cubicBezTo>
                    <a:pt x="40547" y="144440"/>
                    <a:pt x="31895" y="138019"/>
                    <a:pt x="27237" y="128276"/>
                  </a:cubicBezTo>
                  <a:cubicBezTo>
                    <a:pt x="23909" y="121633"/>
                    <a:pt x="22134" y="110562"/>
                    <a:pt x="22134" y="97277"/>
                  </a:cubicBezTo>
                  <a:cubicBezTo>
                    <a:pt x="22134" y="75800"/>
                    <a:pt x="35001" y="59193"/>
                    <a:pt x="52749" y="59193"/>
                  </a:cubicBezTo>
                  <a:cubicBezTo>
                    <a:pt x="62953" y="59193"/>
                    <a:pt x="69830" y="63179"/>
                    <a:pt x="75376" y="71371"/>
                  </a:cubicBezTo>
                  <a:cubicBezTo>
                    <a:pt x="80701" y="79785"/>
                    <a:pt x="80922" y="89085"/>
                    <a:pt x="80922" y="101927"/>
                  </a:cubicBezTo>
                  <a:cubicBezTo>
                    <a:pt x="80922" y="114548"/>
                    <a:pt x="80922" y="123848"/>
                    <a:pt x="74933" y="132483"/>
                  </a:cubicBezTo>
                  <a:cubicBezTo>
                    <a:pt x="69609" y="140233"/>
                    <a:pt x="62510" y="144440"/>
                    <a:pt x="51639" y="144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4B7BCDF4-4C58-FEB8-E421-C0623F72DEF0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444641" y="4030436"/>
              <a:ext cx="102047" cy="151451"/>
            </a:xfrm>
            <a:custGeom>
              <a:avLst/>
              <a:gdLst>
                <a:gd name="connsiteX0" fmla="*/ 21473 w 102047"/>
                <a:gd name="connsiteY0" fmla="*/ 74693 h 151451"/>
                <a:gd name="connsiteX1" fmla="*/ 31456 w 102047"/>
                <a:gd name="connsiteY1" fmla="*/ 26644 h 151451"/>
                <a:gd name="connsiteX2" fmla="*/ 65176 w 102047"/>
                <a:gd name="connsiteY2" fmla="*/ 6495 h 151451"/>
                <a:gd name="connsiteX3" fmla="*/ 85141 w 102047"/>
                <a:gd name="connsiteY3" fmla="*/ 14245 h 151451"/>
                <a:gd name="connsiteX4" fmla="*/ 74937 w 102047"/>
                <a:gd name="connsiteY4" fmla="*/ 24873 h 151451"/>
                <a:gd name="connsiteX5" fmla="*/ 85363 w 102047"/>
                <a:gd name="connsiteY5" fmla="*/ 35280 h 151451"/>
                <a:gd name="connsiteX6" fmla="*/ 96012 w 102047"/>
                <a:gd name="connsiteY6" fmla="*/ 24430 h 151451"/>
                <a:gd name="connsiteX7" fmla="*/ 64732 w 102047"/>
                <a:gd name="connsiteY7" fmla="*/ 74 h 151451"/>
                <a:gd name="connsiteX8" fmla="*/ 176 w 102047"/>
                <a:gd name="connsiteY8" fmla="*/ 76907 h 151451"/>
                <a:gd name="connsiteX9" fmla="*/ 51643 w 102047"/>
                <a:gd name="connsiteY9" fmla="*/ 151525 h 151451"/>
                <a:gd name="connsiteX10" fmla="*/ 102223 w 102047"/>
                <a:gd name="connsiteY10" fmla="*/ 101927 h 151451"/>
                <a:gd name="connsiteX11" fmla="*/ 53862 w 102047"/>
                <a:gd name="connsiteY11" fmla="*/ 52993 h 151451"/>
                <a:gd name="connsiteX12" fmla="*/ 21473 w 102047"/>
                <a:gd name="connsiteY12" fmla="*/ 74693 h 151451"/>
                <a:gd name="connsiteX13" fmla="*/ 51643 w 102047"/>
                <a:gd name="connsiteY13" fmla="*/ 144440 h 151451"/>
                <a:gd name="connsiteX14" fmla="*/ 27241 w 102047"/>
                <a:gd name="connsiteY14" fmla="*/ 128276 h 151451"/>
                <a:gd name="connsiteX15" fmla="*/ 22138 w 102047"/>
                <a:gd name="connsiteY15" fmla="*/ 97277 h 151451"/>
                <a:gd name="connsiteX16" fmla="*/ 52752 w 102047"/>
                <a:gd name="connsiteY16" fmla="*/ 59193 h 151451"/>
                <a:gd name="connsiteX17" fmla="*/ 75380 w 102047"/>
                <a:gd name="connsiteY17" fmla="*/ 71371 h 151451"/>
                <a:gd name="connsiteX18" fmla="*/ 80926 w 102047"/>
                <a:gd name="connsiteY18" fmla="*/ 101927 h 151451"/>
                <a:gd name="connsiteX19" fmla="*/ 74937 w 102047"/>
                <a:gd name="connsiteY19" fmla="*/ 132483 h 151451"/>
                <a:gd name="connsiteX20" fmla="*/ 51643 w 102047"/>
                <a:gd name="connsiteY20" fmla="*/ 144440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73" y="74693"/>
                  </a:moveTo>
                  <a:cubicBezTo>
                    <a:pt x="21473" y="56536"/>
                    <a:pt x="23026" y="40151"/>
                    <a:pt x="31456" y="26644"/>
                  </a:cubicBezTo>
                  <a:cubicBezTo>
                    <a:pt x="38998" y="14688"/>
                    <a:pt x="50978" y="6495"/>
                    <a:pt x="65176" y="6495"/>
                  </a:cubicBezTo>
                  <a:cubicBezTo>
                    <a:pt x="71831" y="6495"/>
                    <a:pt x="80705" y="8267"/>
                    <a:pt x="85141" y="14245"/>
                  </a:cubicBezTo>
                  <a:cubicBezTo>
                    <a:pt x="79595" y="14688"/>
                    <a:pt x="74937" y="18452"/>
                    <a:pt x="74937" y="24873"/>
                  </a:cubicBezTo>
                  <a:cubicBezTo>
                    <a:pt x="74937" y="30409"/>
                    <a:pt x="78708" y="35280"/>
                    <a:pt x="85363" y="35280"/>
                  </a:cubicBezTo>
                  <a:cubicBezTo>
                    <a:pt x="92019" y="35280"/>
                    <a:pt x="96012" y="30851"/>
                    <a:pt x="96012" y="24430"/>
                  </a:cubicBezTo>
                  <a:cubicBezTo>
                    <a:pt x="96012" y="11588"/>
                    <a:pt x="86694" y="74"/>
                    <a:pt x="64732" y="74"/>
                  </a:cubicBezTo>
                  <a:cubicBezTo>
                    <a:pt x="32787" y="74"/>
                    <a:pt x="176" y="29301"/>
                    <a:pt x="176" y="76907"/>
                  </a:cubicBezTo>
                  <a:cubicBezTo>
                    <a:pt x="176" y="134254"/>
                    <a:pt x="27241" y="151525"/>
                    <a:pt x="51643" y="151525"/>
                  </a:cubicBezTo>
                  <a:cubicBezTo>
                    <a:pt x="78708" y="151525"/>
                    <a:pt x="102223" y="130933"/>
                    <a:pt x="102223" y="101927"/>
                  </a:cubicBezTo>
                  <a:cubicBezTo>
                    <a:pt x="102223" y="73807"/>
                    <a:pt x="79817" y="52993"/>
                    <a:pt x="53862" y="52993"/>
                  </a:cubicBezTo>
                  <a:cubicBezTo>
                    <a:pt x="36114" y="52993"/>
                    <a:pt x="26353" y="64729"/>
                    <a:pt x="21473" y="74693"/>
                  </a:cubicBezTo>
                  <a:close/>
                  <a:moveTo>
                    <a:pt x="51643" y="144440"/>
                  </a:moveTo>
                  <a:cubicBezTo>
                    <a:pt x="40551" y="144440"/>
                    <a:pt x="31899" y="138019"/>
                    <a:pt x="27241" y="128276"/>
                  </a:cubicBezTo>
                  <a:cubicBezTo>
                    <a:pt x="23913" y="121633"/>
                    <a:pt x="22138" y="110562"/>
                    <a:pt x="22138" y="97277"/>
                  </a:cubicBezTo>
                  <a:cubicBezTo>
                    <a:pt x="22138" y="75800"/>
                    <a:pt x="35005" y="59193"/>
                    <a:pt x="52752" y="59193"/>
                  </a:cubicBezTo>
                  <a:cubicBezTo>
                    <a:pt x="62957" y="59193"/>
                    <a:pt x="69834" y="63179"/>
                    <a:pt x="75380" y="71371"/>
                  </a:cubicBezTo>
                  <a:cubicBezTo>
                    <a:pt x="80705" y="79785"/>
                    <a:pt x="80926" y="89085"/>
                    <a:pt x="80926" y="101927"/>
                  </a:cubicBezTo>
                  <a:cubicBezTo>
                    <a:pt x="80926" y="114548"/>
                    <a:pt x="80926" y="123848"/>
                    <a:pt x="74937" y="132483"/>
                  </a:cubicBezTo>
                  <a:cubicBezTo>
                    <a:pt x="69612" y="140233"/>
                    <a:pt x="62514" y="144440"/>
                    <a:pt x="51643" y="144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0E9EA8DD-AAC4-DA67-EFB5-7A27BD515BE9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6572965" y="4030436"/>
              <a:ext cx="98054" cy="147022"/>
            </a:xfrm>
            <a:custGeom>
              <a:avLst/>
              <a:gdLst>
                <a:gd name="connsiteX0" fmla="*/ 98234 w 98054"/>
                <a:gd name="connsiteY0" fmla="*/ 106798 h 147022"/>
                <a:gd name="connsiteX1" fmla="*/ 90691 w 98054"/>
                <a:gd name="connsiteY1" fmla="*/ 106798 h 147022"/>
                <a:gd name="connsiteX2" fmla="*/ 84924 w 98054"/>
                <a:gd name="connsiteY2" fmla="*/ 126948 h 147022"/>
                <a:gd name="connsiteX3" fmla="*/ 62961 w 98054"/>
                <a:gd name="connsiteY3" fmla="*/ 128276 h 147022"/>
                <a:gd name="connsiteX4" fmla="*/ 22142 w 98054"/>
                <a:gd name="connsiteY4" fmla="*/ 128276 h 147022"/>
                <a:gd name="connsiteX5" fmla="*/ 66511 w 98054"/>
                <a:gd name="connsiteY5" fmla="*/ 91078 h 147022"/>
                <a:gd name="connsiteX6" fmla="*/ 98234 w 98054"/>
                <a:gd name="connsiteY6" fmla="*/ 43251 h 147022"/>
                <a:gd name="connsiteX7" fmla="*/ 46323 w 98054"/>
                <a:gd name="connsiteY7" fmla="*/ 74 h 147022"/>
                <a:gd name="connsiteX8" fmla="*/ 180 w 98054"/>
                <a:gd name="connsiteY8" fmla="*/ 39708 h 147022"/>
                <a:gd name="connsiteX9" fmla="*/ 11937 w 98054"/>
                <a:gd name="connsiteY9" fmla="*/ 52108 h 147022"/>
                <a:gd name="connsiteX10" fmla="*/ 23695 w 98054"/>
                <a:gd name="connsiteY10" fmla="*/ 40372 h 147022"/>
                <a:gd name="connsiteX11" fmla="*/ 10606 w 98054"/>
                <a:gd name="connsiteY11" fmla="*/ 28637 h 147022"/>
                <a:gd name="connsiteX12" fmla="*/ 42995 w 98054"/>
                <a:gd name="connsiteY12" fmla="*/ 8045 h 147022"/>
                <a:gd name="connsiteX13" fmla="*/ 76715 w 98054"/>
                <a:gd name="connsiteY13" fmla="*/ 43251 h 147022"/>
                <a:gd name="connsiteX14" fmla="*/ 55862 w 98054"/>
                <a:gd name="connsiteY14" fmla="*/ 85763 h 147022"/>
                <a:gd name="connsiteX15" fmla="*/ 2398 w 98054"/>
                <a:gd name="connsiteY15" fmla="*/ 138461 h 147022"/>
                <a:gd name="connsiteX16" fmla="*/ 180 w 98054"/>
                <a:gd name="connsiteY16" fmla="*/ 147097 h 147022"/>
                <a:gd name="connsiteX17" fmla="*/ 91579 w 98054"/>
                <a:gd name="connsiteY17" fmla="*/ 147097 h 147022"/>
                <a:gd name="connsiteX18" fmla="*/ 98234 w 98054"/>
                <a:gd name="connsiteY18" fmla="*/ 106798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054" h="147022">
                  <a:moveTo>
                    <a:pt x="98234" y="106798"/>
                  </a:moveTo>
                  <a:lnTo>
                    <a:pt x="90691" y="106798"/>
                  </a:lnTo>
                  <a:cubicBezTo>
                    <a:pt x="90026" y="111670"/>
                    <a:pt x="87808" y="124733"/>
                    <a:pt x="84924" y="126948"/>
                  </a:cubicBezTo>
                  <a:cubicBezTo>
                    <a:pt x="83149" y="128276"/>
                    <a:pt x="66067" y="128276"/>
                    <a:pt x="62961" y="128276"/>
                  </a:cubicBezTo>
                  <a:lnTo>
                    <a:pt x="22142" y="128276"/>
                  </a:lnTo>
                  <a:cubicBezTo>
                    <a:pt x="45436" y="107684"/>
                    <a:pt x="53200" y="101484"/>
                    <a:pt x="66511" y="91078"/>
                  </a:cubicBezTo>
                  <a:cubicBezTo>
                    <a:pt x="82927" y="78014"/>
                    <a:pt x="98234" y="64286"/>
                    <a:pt x="98234" y="43251"/>
                  </a:cubicBezTo>
                  <a:cubicBezTo>
                    <a:pt x="98234" y="16459"/>
                    <a:pt x="74719" y="74"/>
                    <a:pt x="46323" y="74"/>
                  </a:cubicBezTo>
                  <a:cubicBezTo>
                    <a:pt x="18815" y="74"/>
                    <a:pt x="180" y="19338"/>
                    <a:pt x="180" y="39708"/>
                  </a:cubicBezTo>
                  <a:cubicBezTo>
                    <a:pt x="180" y="51001"/>
                    <a:pt x="9719" y="52108"/>
                    <a:pt x="11937" y="52108"/>
                  </a:cubicBezTo>
                  <a:cubicBezTo>
                    <a:pt x="17262" y="52108"/>
                    <a:pt x="23695" y="48344"/>
                    <a:pt x="23695" y="40372"/>
                  </a:cubicBezTo>
                  <a:cubicBezTo>
                    <a:pt x="23695" y="36387"/>
                    <a:pt x="22142" y="28637"/>
                    <a:pt x="10606" y="28637"/>
                  </a:cubicBezTo>
                  <a:cubicBezTo>
                    <a:pt x="17484" y="12916"/>
                    <a:pt x="32569" y="8045"/>
                    <a:pt x="42995" y="8045"/>
                  </a:cubicBezTo>
                  <a:cubicBezTo>
                    <a:pt x="65180" y="8045"/>
                    <a:pt x="76715" y="25316"/>
                    <a:pt x="76715" y="43251"/>
                  </a:cubicBezTo>
                  <a:cubicBezTo>
                    <a:pt x="76715" y="62514"/>
                    <a:pt x="62961" y="77792"/>
                    <a:pt x="55862" y="85763"/>
                  </a:cubicBezTo>
                  <a:lnTo>
                    <a:pt x="2398" y="138461"/>
                  </a:lnTo>
                  <a:cubicBezTo>
                    <a:pt x="180" y="140454"/>
                    <a:pt x="180" y="140897"/>
                    <a:pt x="180" y="147097"/>
                  </a:cubicBezTo>
                  <a:lnTo>
                    <a:pt x="91579" y="147097"/>
                  </a:lnTo>
                  <a:lnTo>
                    <a:pt x="98234" y="1067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E1A82D51-AD15-339E-C9B4-DA8A33FA912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6709498" y="4030436"/>
              <a:ext cx="80750" cy="147022"/>
            </a:xfrm>
            <a:custGeom>
              <a:avLst/>
              <a:gdLst>
                <a:gd name="connsiteX0" fmla="*/ 50320 w 80750"/>
                <a:gd name="connsiteY0" fmla="*/ 6274 h 147022"/>
                <a:gd name="connsiteX1" fmla="*/ 43665 w 80750"/>
                <a:gd name="connsiteY1" fmla="*/ 74 h 147022"/>
                <a:gd name="connsiteX2" fmla="*/ 184 w 80750"/>
                <a:gd name="connsiteY2" fmla="*/ 14245 h 147022"/>
                <a:gd name="connsiteX3" fmla="*/ 184 w 80750"/>
                <a:gd name="connsiteY3" fmla="*/ 22216 h 147022"/>
                <a:gd name="connsiteX4" fmla="*/ 32351 w 80750"/>
                <a:gd name="connsiteY4" fmla="*/ 16016 h 147022"/>
                <a:gd name="connsiteX5" fmla="*/ 32351 w 80750"/>
                <a:gd name="connsiteY5" fmla="*/ 128940 h 147022"/>
                <a:gd name="connsiteX6" fmla="*/ 10167 w 80750"/>
                <a:gd name="connsiteY6" fmla="*/ 139126 h 147022"/>
                <a:gd name="connsiteX7" fmla="*/ 1737 w 80750"/>
                <a:gd name="connsiteY7" fmla="*/ 139126 h 147022"/>
                <a:gd name="connsiteX8" fmla="*/ 1737 w 80750"/>
                <a:gd name="connsiteY8" fmla="*/ 147097 h 147022"/>
                <a:gd name="connsiteX9" fmla="*/ 41225 w 80750"/>
                <a:gd name="connsiteY9" fmla="*/ 146211 h 147022"/>
                <a:gd name="connsiteX10" fmla="*/ 80934 w 80750"/>
                <a:gd name="connsiteY10" fmla="*/ 147097 h 147022"/>
                <a:gd name="connsiteX11" fmla="*/ 80934 w 80750"/>
                <a:gd name="connsiteY11" fmla="*/ 139126 h 147022"/>
                <a:gd name="connsiteX12" fmla="*/ 72504 w 80750"/>
                <a:gd name="connsiteY12" fmla="*/ 139126 h 147022"/>
                <a:gd name="connsiteX13" fmla="*/ 50320 w 80750"/>
                <a:gd name="connsiteY13" fmla="*/ 128940 h 147022"/>
                <a:gd name="connsiteX14" fmla="*/ 50320 w 80750"/>
                <a:gd name="connsiteY14" fmla="*/ 6274 h 1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750" h="147022">
                  <a:moveTo>
                    <a:pt x="50320" y="6274"/>
                  </a:moveTo>
                  <a:cubicBezTo>
                    <a:pt x="50320" y="295"/>
                    <a:pt x="49876" y="74"/>
                    <a:pt x="43665" y="74"/>
                  </a:cubicBezTo>
                  <a:cubicBezTo>
                    <a:pt x="29467" y="14023"/>
                    <a:pt x="9279" y="14245"/>
                    <a:pt x="184" y="14245"/>
                  </a:cubicBezTo>
                  <a:lnTo>
                    <a:pt x="184" y="22216"/>
                  </a:lnTo>
                  <a:cubicBezTo>
                    <a:pt x="5508" y="22216"/>
                    <a:pt x="20150" y="22216"/>
                    <a:pt x="32351" y="16016"/>
                  </a:cubicBezTo>
                  <a:lnTo>
                    <a:pt x="32351" y="128940"/>
                  </a:lnTo>
                  <a:cubicBezTo>
                    <a:pt x="32351" y="136247"/>
                    <a:pt x="32351" y="139126"/>
                    <a:pt x="10167" y="139126"/>
                  </a:cubicBezTo>
                  <a:lnTo>
                    <a:pt x="1737" y="139126"/>
                  </a:lnTo>
                  <a:lnTo>
                    <a:pt x="1737" y="147097"/>
                  </a:lnTo>
                  <a:cubicBezTo>
                    <a:pt x="5730" y="146875"/>
                    <a:pt x="33016" y="146211"/>
                    <a:pt x="41225" y="146211"/>
                  </a:cubicBezTo>
                  <a:cubicBezTo>
                    <a:pt x="48102" y="146211"/>
                    <a:pt x="76054" y="146875"/>
                    <a:pt x="80934" y="147097"/>
                  </a:cubicBezTo>
                  <a:lnTo>
                    <a:pt x="80934" y="139126"/>
                  </a:lnTo>
                  <a:lnTo>
                    <a:pt x="72504" y="139126"/>
                  </a:lnTo>
                  <a:cubicBezTo>
                    <a:pt x="50320" y="139126"/>
                    <a:pt x="50320" y="136247"/>
                    <a:pt x="50320" y="128940"/>
                  </a:cubicBezTo>
                  <a:lnTo>
                    <a:pt x="50320" y="62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7CE3CE2D-BAD6-34BC-E254-5F5BB5120E33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6825177" y="4079812"/>
              <a:ext cx="102047" cy="99860"/>
            </a:xfrm>
            <a:custGeom>
              <a:avLst/>
              <a:gdLst>
                <a:gd name="connsiteX0" fmla="*/ 23925 w 102047"/>
                <a:gd name="connsiteY0" fmla="*/ 78235 h 99860"/>
                <a:gd name="connsiteX1" fmla="*/ 52543 w 102047"/>
                <a:gd name="connsiteY1" fmla="*/ 53215 h 99860"/>
                <a:gd name="connsiteX2" fmla="*/ 80273 w 102047"/>
                <a:gd name="connsiteY2" fmla="*/ 29966 h 99860"/>
                <a:gd name="connsiteX3" fmla="*/ 102235 w 102047"/>
                <a:gd name="connsiteY3" fmla="*/ 2731 h 99860"/>
                <a:gd name="connsiteX4" fmla="*/ 98464 w 102047"/>
                <a:gd name="connsiteY4" fmla="*/ 74 h 99860"/>
                <a:gd name="connsiteX5" fmla="*/ 94693 w 102047"/>
                <a:gd name="connsiteY5" fmla="*/ 2288 h 99860"/>
                <a:gd name="connsiteX6" fmla="*/ 77833 w 102047"/>
                <a:gd name="connsiteY6" fmla="*/ 15795 h 99860"/>
                <a:gd name="connsiteX7" fmla="*/ 65188 w 102047"/>
                <a:gd name="connsiteY7" fmla="*/ 9152 h 99860"/>
                <a:gd name="connsiteX8" fmla="*/ 47662 w 102047"/>
                <a:gd name="connsiteY8" fmla="*/ 74 h 99860"/>
                <a:gd name="connsiteX9" fmla="*/ 17935 w 102047"/>
                <a:gd name="connsiteY9" fmla="*/ 25980 h 99860"/>
                <a:gd name="connsiteX10" fmla="*/ 21706 w 102047"/>
                <a:gd name="connsiteY10" fmla="*/ 28637 h 99860"/>
                <a:gd name="connsiteX11" fmla="*/ 25700 w 102047"/>
                <a:gd name="connsiteY11" fmla="*/ 25537 h 99860"/>
                <a:gd name="connsiteX12" fmla="*/ 45000 w 102047"/>
                <a:gd name="connsiteY12" fmla="*/ 17345 h 99860"/>
                <a:gd name="connsiteX13" fmla="*/ 58976 w 102047"/>
                <a:gd name="connsiteY13" fmla="*/ 19338 h 99860"/>
                <a:gd name="connsiteX14" fmla="*/ 78276 w 102047"/>
                <a:gd name="connsiteY14" fmla="*/ 21995 h 99860"/>
                <a:gd name="connsiteX15" fmla="*/ 47440 w 102047"/>
                <a:gd name="connsiteY15" fmla="*/ 48786 h 99860"/>
                <a:gd name="connsiteX16" fmla="*/ 19932 w 102047"/>
                <a:gd name="connsiteY16" fmla="*/ 72478 h 99860"/>
                <a:gd name="connsiteX17" fmla="*/ 188 w 102047"/>
                <a:gd name="connsiteY17" fmla="*/ 97277 h 99860"/>
                <a:gd name="connsiteX18" fmla="*/ 3959 w 102047"/>
                <a:gd name="connsiteY18" fmla="*/ 99934 h 99860"/>
                <a:gd name="connsiteX19" fmla="*/ 7730 w 102047"/>
                <a:gd name="connsiteY19" fmla="*/ 97720 h 99860"/>
                <a:gd name="connsiteX20" fmla="*/ 28140 w 102047"/>
                <a:gd name="connsiteY20" fmla="*/ 84214 h 99860"/>
                <a:gd name="connsiteX21" fmla="*/ 40119 w 102047"/>
                <a:gd name="connsiteY21" fmla="*/ 89970 h 99860"/>
                <a:gd name="connsiteX22" fmla="*/ 58532 w 102047"/>
                <a:gd name="connsiteY22" fmla="*/ 99934 h 99860"/>
                <a:gd name="connsiteX23" fmla="*/ 97133 w 102047"/>
                <a:gd name="connsiteY23" fmla="*/ 65614 h 99860"/>
                <a:gd name="connsiteX24" fmla="*/ 93362 w 102047"/>
                <a:gd name="connsiteY24" fmla="*/ 62736 h 99860"/>
                <a:gd name="connsiteX25" fmla="*/ 89368 w 102047"/>
                <a:gd name="connsiteY25" fmla="*/ 66279 h 99860"/>
                <a:gd name="connsiteX26" fmla="*/ 61194 w 102047"/>
                <a:gd name="connsiteY26" fmla="*/ 82664 h 99860"/>
                <a:gd name="connsiteX27" fmla="*/ 45000 w 102047"/>
                <a:gd name="connsiteY27" fmla="*/ 80228 h 99860"/>
                <a:gd name="connsiteX28" fmla="*/ 29027 w 102047"/>
                <a:gd name="connsiteY28" fmla="*/ 78014 h 99860"/>
                <a:gd name="connsiteX29" fmla="*/ 23925 w 102047"/>
                <a:gd name="connsiteY29" fmla="*/ 78235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25" y="78235"/>
                  </a:moveTo>
                  <a:cubicBezTo>
                    <a:pt x="29693" y="72478"/>
                    <a:pt x="33686" y="68271"/>
                    <a:pt x="52543" y="53215"/>
                  </a:cubicBezTo>
                  <a:cubicBezTo>
                    <a:pt x="57201" y="49451"/>
                    <a:pt x="73839" y="36165"/>
                    <a:pt x="80273" y="29966"/>
                  </a:cubicBezTo>
                  <a:cubicBezTo>
                    <a:pt x="93805" y="16681"/>
                    <a:pt x="102235" y="5388"/>
                    <a:pt x="102235" y="2731"/>
                  </a:cubicBezTo>
                  <a:cubicBezTo>
                    <a:pt x="102235" y="74"/>
                    <a:pt x="99351" y="74"/>
                    <a:pt x="98464" y="74"/>
                  </a:cubicBezTo>
                  <a:cubicBezTo>
                    <a:pt x="96467" y="74"/>
                    <a:pt x="95802" y="517"/>
                    <a:pt x="94693" y="2288"/>
                  </a:cubicBezTo>
                  <a:cubicBezTo>
                    <a:pt x="87815" y="12474"/>
                    <a:pt x="83157" y="15795"/>
                    <a:pt x="77833" y="15795"/>
                  </a:cubicBezTo>
                  <a:cubicBezTo>
                    <a:pt x="75170" y="15795"/>
                    <a:pt x="71843" y="15573"/>
                    <a:pt x="65188" y="9152"/>
                  </a:cubicBezTo>
                  <a:cubicBezTo>
                    <a:pt x="57645" y="1624"/>
                    <a:pt x="52764" y="74"/>
                    <a:pt x="47662" y="74"/>
                  </a:cubicBezTo>
                  <a:cubicBezTo>
                    <a:pt x="29915" y="74"/>
                    <a:pt x="17935" y="19338"/>
                    <a:pt x="17935" y="25980"/>
                  </a:cubicBezTo>
                  <a:cubicBezTo>
                    <a:pt x="17935" y="27973"/>
                    <a:pt x="20154" y="28637"/>
                    <a:pt x="21706" y="28637"/>
                  </a:cubicBezTo>
                  <a:cubicBezTo>
                    <a:pt x="24369" y="28637"/>
                    <a:pt x="24812" y="27973"/>
                    <a:pt x="25700" y="25537"/>
                  </a:cubicBezTo>
                  <a:cubicBezTo>
                    <a:pt x="29027" y="17788"/>
                    <a:pt x="41450" y="17345"/>
                    <a:pt x="45000" y="17345"/>
                  </a:cubicBezTo>
                  <a:cubicBezTo>
                    <a:pt x="50102" y="17345"/>
                    <a:pt x="55870" y="18673"/>
                    <a:pt x="58976" y="19338"/>
                  </a:cubicBezTo>
                  <a:cubicBezTo>
                    <a:pt x="71177" y="21995"/>
                    <a:pt x="72730" y="21995"/>
                    <a:pt x="78276" y="21995"/>
                  </a:cubicBezTo>
                  <a:cubicBezTo>
                    <a:pt x="72508" y="27973"/>
                    <a:pt x="68515" y="31959"/>
                    <a:pt x="47440" y="48786"/>
                  </a:cubicBezTo>
                  <a:cubicBezTo>
                    <a:pt x="30136" y="62514"/>
                    <a:pt x="24147" y="68050"/>
                    <a:pt x="19932" y="72478"/>
                  </a:cubicBezTo>
                  <a:cubicBezTo>
                    <a:pt x="6621" y="85542"/>
                    <a:pt x="188" y="95285"/>
                    <a:pt x="188" y="97277"/>
                  </a:cubicBezTo>
                  <a:cubicBezTo>
                    <a:pt x="188" y="99934"/>
                    <a:pt x="3072" y="99934"/>
                    <a:pt x="3959" y="99934"/>
                  </a:cubicBezTo>
                  <a:cubicBezTo>
                    <a:pt x="6178" y="99934"/>
                    <a:pt x="6621" y="99492"/>
                    <a:pt x="7730" y="97720"/>
                  </a:cubicBezTo>
                  <a:cubicBezTo>
                    <a:pt x="13720" y="89306"/>
                    <a:pt x="20597" y="84214"/>
                    <a:pt x="28140" y="84214"/>
                  </a:cubicBezTo>
                  <a:cubicBezTo>
                    <a:pt x="30802" y="84214"/>
                    <a:pt x="34130" y="84435"/>
                    <a:pt x="40119" y="89970"/>
                  </a:cubicBezTo>
                  <a:cubicBezTo>
                    <a:pt x="46997" y="96613"/>
                    <a:pt x="51433" y="99934"/>
                    <a:pt x="58532" y="99934"/>
                  </a:cubicBezTo>
                  <a:cubicBezTo>
                    <a:pt x="82269" y="99934"/>
                    <a:pt x="97133" y="73143"/>
                    <a:pt x="97133" y="65614"/>
                  </a:cubicBezTo>
                  <a:cubicBezTo>
                    <a:pt x="97133" y="62957"/>
                    <a:pt x="94693" y="62736"/>
                    <a:pt x="93362" y="62736"/>
                  </a:cubicBezTo>
                  <a:cubicBezTo>
                    <a:pt x="90699" y="62736"/>
                    <a:pt x="90256" y="63843"/>
                    <a:pt x="89368" y="66279"/>
                  </a:cubicBezTo>
                  <a:cubicBezTo>
                    <a:pt x="85153" y="77350"/>
                    <a:pt x="72065" y="82664"/>
                    <a:pt x="61194" y="82664"/>
                  </a:cubicBezTo>
                  <a:cubicBezTo>
                    <a:pt x="56092" y="82664"/>
                    <a:pt x="50546" y="81557"/>
                    <a:pt x="45000" y="80228"/>
                  </a:cubicBezTo>
                  <a:cubicBezTo>
                    <a:pt x="34795" y="78014"/>
                    <a:pt x="33020" y="78014"/>
                    <a:pt x="29027" y="78014"/>
                  </a:cubicBezTo>
                  <a:cubicBezTo>
                    <a:pt x="28584" y="78014"/>
                    <a:pt x="25256" y="78014"/>
                    <a:pt x="23925" y="7823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CC98AEE7-472C-58A0-426A-7B510230FDC8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967177" y="4038034"/>
              <a:ext cx="120904" cy="8856"/>
            </a:xfrm>
            <a:custGeom>
              <a:avLst/>
              <a:gdLst>
                <a:gd name="connsiteX0" fmla="*/ 114282 w 120904"/>
                <a:gd name="connsiteY0" fmla="*/ 8928 h 8856"/>
                <a:gd name="connsiteX1" fmla="*/ 121096 w 120904"/>
                <a:gd name="connsiteY1" fmla="*/ 4499 h 8856"/>
                <a:gd name="connsiteX2" fmla="*/ 114282 w 120904"/>
                <a:gd name="connsiteY2" fmla="*/ 71 h 8856"/>
                <a:gd name="connsiteX3" fmla="*/ 7006 w 120904"/>
                <a:gd name="connsiteY3" fmla="*/ 71 h 8856"/>
                <a:gd name="connsiteX4" fmla="*/ 192 w 120904"/>
                <a:gd name="connsiteY4" fmla="*/ 4499 h 8856"/>
                <a:gd name="connsiteX5" fmla="*/ 7006 w 120904"/>
                <a:gd name="connsiteY5" fmla="*/ 8928 h 8856"/>
                <a:gd name="connsiteX6" fmla="*/ 114282 w 120904"/>
                <a:gd name="connsiteY6" fmla="*/ 8928 h 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04" h="8856">
                  <a:moveTo>
                    <a:pt x="114282" y="8928"/>
                  </a:moveTo>
                  <a:cubicBezTo>
                    <a:pt x="116818" y="8928"/>
                    <a:pt x="121096" y="8928"/>
                    <a:pt x="121096" y="4499"/>
                  </a:cubicBezTo>
                  <a:cubicBezTo>
                    <a:pt x="121096" y="71"/>
                    <a:pt x="116818" y="71"/>
                    <a:pt x="114282" y="71"/>
                  </a:cubicBezTo>
                  <a:lnTo>
                    <a:pt x="7006" y="71"/>
                  </a:lnTo>
                  <a:cubicBezTo>
                    <a:pt x="4470" y="71"/>
                    <a:pt x="192" y="71"/>
                    <a:pt x="192" y="4499"/>
                  </a:cubicBezTo>
                  <a:cubicBezTo>
                    <a:pt x="192" y="8928"/>
                    <a:pt x="4470" y="8928"/>
                    <a:pt x="7006" y="8928"/>
                  </a:cubicBezTo>
                  <a:lnTo>
                    <a:pt x="114282" y="89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3C77FC20-2A9F-8D5B-B9F3-A3BCC0EC02EC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126167" y="3976669"/>
              <a:ext cx="82398" cy="108811"/>
            </a:xfrm>
            <a:custGeom>
              <a:avLst/>
              <a:gdLst>
                <a:gd name="connsiteX0" fmla="*/ 16994 w 82398"/>
                <a:gd name="connsiteY0" fmla="*/ 53528 h 108811"/>
                <a:gd name="connsiteX1" fmla="*/ 23015 w 82398"/>
                <a:gd name="connsiteY1" fmla="*/ 23478 h 108811"/>
                <a:gd name="connsiteX2" fmla="*/ 52647 w 82398"/>
                <a:gd name="connsiteY2" fmla="*/ 6081 h 108811"/>
                <a:gd name="connsiteX3" fmla="*/ 67542 w 82398"/>
                <a:gd name="connsiteY3" fmla="*/ 10193 h 108811"/>
                <a:gd name="connsiteX4" fmla="*/ 60887 w 82398"/>
                <a:gd name="connsiteY4" fmla="*/ 18575 h 108811"/>
                <a:gd name="connsiteX5" fmla="*/ 69285 w 82398"/>
                <a:gd name="connsiteY5" fmla="*/ 26958 h 108811"/>
                <a:gd name="connsiteX6" fmla="*/ 77684 w 82398"/>
                <a:gd name="connsiteY6" fmla="*/ 18101 h 108811"/>
                <a:gd name="connsiteX7" fmla="*/ 52489 w 82398"/>
                <a:gd name="connsiteY7" fmla="*/ 71 h 108811"/>
                <a:gd name="connsiteX8" fmla="*/ 197 w 82398"/>
                <a:gd name="connsiteY8" fmla="*/ 55110 h 108811"/>
                <a:gd name="connsiteX9" fmla="*/ 41872 w 82398"/>
                <a:gd name="connsiteY9" fmla="*/ 108883 h 108811"/>
                <a:gd name="connsiteX10" fmla="*/ 70394 w 82398"/>
                <a:gd name="connsiteY10" fmla="*/ 98603 h 108811"/>
                <a:gd name="connsiteX11" fmla="*/ 82596 w 82398"/>
                <a:gd name="connsiteY11" fmla="*/ 72981 h 108811"/>
                <a:gd name="connsiteX12" fmla="*/ 71187 w 82398"/>
                <a:gd name="connsiteY12" fmla="*/ 48309 h 108811"/>
                <a:gd name="connsiteX13" fmla="*/ 43140 w 82398"/>
                <a:gd name="connsiteY13" fmla="*/ 37712 h 108811"/>
                <a:gd name="connsiteX14" fmla="*/ 16994 w 82398"/>
                <a:gd name="connsiteY14" fmla="*/ 53528 h 108811"/>
                <a:gd name="connsiteX15" fmla="*/ 41872 w 82398"/>
                <a:gd name="connsiteY15" fmla="*/ 102399 h 108811"/>
                <a:gd name="connsiteX16" fmla="*/ 17469 w 82398"/>
                <a:gd name="connsiteY16" fmla="*/ 69502 h 108811"/>
                <a:gd name="connsiteX17" fmla="*/ 42823 w 82398"/>
                <a:gd name="connsiteY17" fmla="*/ 43090 h 108811"/>
                <a:gd name="connsiteX18" fmla="*/ 60887 w 82398"/>
                <a:gd name="connsiteY18" fmla="*/ 51472 h 108811"/>
                <a:gd name="connsiteX19" fmla="*/ 65799 w 82398"/>
                <a:gd name="connsiteY19" fmla="*/ 72823 h 108811"/>
                <a:gd name="connsiteX20" fmla="*/ 60729 w 82398"/>
                <a:gd name="connsiteY20" fmla="*/ 94333 h 108811"/>
                <a:gd name="connsiteX21" fmla="*/ 41872 w 82398"/>
                <a:gd name="connsiteY21" fmla="*/ 102399 h 1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98" h="108811">
                  <a:moveTo>
                    <a:pt x="16994" y="53528"/>
                  </a:moveTo>
                  <a:cubicBezTo>
                    <a:pt x="17152" y="46253"/>
                    <a:pt x="17311" y="33758"/>
                    <a:pt x="23015" y="23478"/>
                  </a:cubicBezTo>
                  <a:cubicBezTo>
                    <a:pt x="27611" y="14938"/>
                    <a:pt x="37910" y="6081"/>
                    <a:pt x="52647" y="6081"/>
                  </a:cubicBezTo>
                  <a:cubicBezTo>
                    <a:pt x="55658" y="6081"/>
                    <a:pt x="62788" y="6397"/>
                    <a:pt x="67542" y="10193"/>
                  </a:cubicBezTo>
                  <a:cubicBezTo>
                    <a:pt x="65007" y="10826"/>
                    <a:pt x="60887" y="13198"/>
                    <a:pt x="60887" y="18575"/>
                  </a:cubicBezTo>
                  <a:cubicBezTo>
                    <a:pt x="60887" y="23636"/>
                    <a:pt x="64690" y="26958"/>
                    <a:pt x="69285" y="26958"/>
                  </a:cubicBezTo>
                  <a:cubicBezTo>
                    <a:pt x="71979" y="26958"/>
                    <a:pt x="77684" y="25534"/>
                    <a:pt x="77684" y="18101"/>
                  </a:cubicBezTo>
                  <a:cubicBezTo>
                    <a:pt x="77684" y="9560"/>
                    <a:pt x="71662" y="71"/>
                    <a:pt x="52489" y="71"/>
                  </a:cubicBezTo>
                  <a:cubicBezTo>
                    <a:pt x="25234" y="71"/>
                    <a:pt x="197" y="22371"/>
                    <a:pt x="197" y="55110"/>
                  </a:cubicBezTo>
                  <a:cubicBezTo>
                    <a:pt x="197" y="92909"/>
                    <a:pt x="18737" y="108883"/>
                    <a:pt x="41872" y="108883"/>
                  </a:cubicBezTo>
                  <a:cubicBezTo>
                    <a:pt x="57559" y="108883"/>
                    <a:pt x="65007" y="103031"/>
                    <a:pt x="70394" y="98603"/>
                  </a:cubicBezTo>
                  <a:cubicBezTo>
                    <a:pt x="80536" y="90220"/>
                    <a:pt x="82596" y="80889"/>
                    <a:pt x="82596" y="72981"/>
                  </a:cubicBezTo>
                  <a:cubicBezTo>
                    <a:pt x="82596" y="63334"/>
                    <a:pt x="79427" y="55584"/>
                    <a:pt x="71187" y="48309"/>
                  </a:cubicBezTo>
                  <a:cubicBezTo>
                    <a:pt x="64215" y="41983"/>
                    <a:pt x="56925" y="37712"/>
                    <a:pt x="43140" y="37712"/>
                  </a:cubicBezTo>
                  <a:cubicBezTo>
                    <a:pt x="33949" y="37712"/>
                    <a:pt x="23649" y="42141"/>
                    <a:pt x="16994" y="53528"/>
                  </a:cubicBezTo>
                  <a:close/>
                  <a:moveTo>
                    <a:pt x="41872" y="102399"/>
                  </a:moveTo>
                  <a:cubicBezTo>
                    <a:pt x="17469" y="102399"/>
                    <a:pt x="17469" y="76145"/>
                    <a:pt x="17469" y="69502"/>
                  </a:cubicBezTo>
                  <a:cubicBezTo>
                    <a:pt x="17469" y="57324"/>
                    <a:pt x="26184" y="43090"/>
                    <a:pt x="42823" y="43090"/>
                  </a:cubicBezTo>
                  <a:cubicBezTo>
                    <a:pt x="50904" y="43090"/>
                    <a:pt x="55975" y="45146"/>
                    <a:pt x="60887" y="51472"/>
                  </a:cubicBezTo>
                  <a:cubicBezTo>
                    <a:pt x="65641" y="57324"/>
                    <a:pt x="65799" y="63966"/>
                    <a:pt x="65799" y="72823"/>
                  </a:cubicBezTo>
                  <a:cubicBezTo>
                    <a:pt x="65799" y="81996"/>
                    <a:pt x="65799" y="88006"/>
                    <a:pt x="60729" y="94333"/>
                  </a:cubicBezTo>
                  <a:cubicBezTo>
                    <a:pt x="56292" y="99552"/>
                    <a:pt x="50746" y="102399"/>
                    <a:pt x="41872" y="1023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99FF11BC-FFEC-14D1-B95F-38B90436BA34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5906664" y="4216597"/>
              <a:ext cx="1330511" cy="12651"/>
            </a:xfrm>
            <a:custGeom>
              <a:avLst/>
              <a:gdLst>
                <a:gd name="connsiteX0" fmla="*/ 0 w 1330511"/>
                <a:gd name="connsiteY0" fmla="*/ 0 h 12651"/>
                <a:gd name="connsiteX1" fmla="*/ 1330512 w 1330511"/>
                <a:gd name="connsiteY1" fmla="*/ 0 h 12651"/>
                <a:gd name="connsiteX2" fmla="*/ 1330512 w 1330511"/>
                <a:gd name="connsiteY2" fmla="*/ 12652 h 12651"/>
                <a:gd name="connsiteX3" fmla="*/ 0 w 1330511"/>
                <a:gd name="connsiteY3" fmla="*/ 12652 h 1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511" h="12651">
                  <a:moveTo>
                    <a:pt x="0" y="0"/>
                  </a:moveTo>
                  <a:lnTo>
                    <a:pt x="1330512" y="0"/>
                  </a:lnTo>
                  <a:lnTo>
                    <a:pt x="133051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3FCBF6CE-5A11-ED43-6A28-8DAEE5DC1F4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6067873" y="4313433"/>
              <a:ext cx="102047" cy="99860"/>
            </a:xfrm>
            <a:custGeom>
              <a:avLst/>
              <a:gdLst>
                <a:gd name="connsiteX0" fmla="*/ 23901 w 102047"/>
                <a:gd name="connsiteY0" fmla="*/ 78243 h 99860"/>
                <a:gd name="connsiteX1" fmla="*/ 52519 w 102047"/>
                <a:gd name="connsiteY1" fmla="*/ 53222 h 99860"/>
                <a:gd name="connsiteX2" fmla="*/ 80249 w 102047"/>
                <a:gd name="connsiteY2" fmla="*/ 29973 h 99860"/>
                <a:gd name="connsiteX3" fmla="*/ 102211 w 102047"/>
                <a:gd name="connsiteY3" fmla="*/ 2738 h 99860"/>
                <a:gd name="connsiteX4" fmla="*/ 98440 w 102047"/>
                <a:gd name="connsiteY4" fmla="*/ 81 h 99860"/>
                <a:gd name="connsiteX5" fmla="*/ 94669 w 102047"/>
                <a:gd name="connsiteY5" fmla="*/ 2296 h 99860"/>
                <a:gd name="connsiteX6" fmla="*/ 77809 w 102047"/>
                <a:gd name="connsiteY6" fmla="*/ 15802 h 99860"/>
                <a:gd name="connsiteX7" fmla="*/ 65164 w 102047"/>
                <a:gd name="connsiteY7" fmla="*/ 9160 h 99860"/>
                <a:gd name="connsiteX8" fmla="*/ 47638 w 102047"/>
                <a:gd name="connsiteY8" fmla="*/ 81 h 99860"/>
                <a:gd name="connsiteX9" fmla="*/ 17911 w 102047"/>
                <a:gd name="connsiteY9" fmla="*/ 25988 h 99860"/>
                <a:gd name="connsiteX10" fmla="*/ 21683 w 102047"/>
                <a:gd name="connsiteY10" fmla="*/ 28645 h 99860"/>
                <a:gd name="connsiteX11" fmla="*/ 25676 w 102047"/>
                <a:gd name="connsiteY11" fmla="*/ 25545 h 99860"/>
                <a:gd name="connsiteX12" fmla="*/ 44976 w 102047"/>
                <a:gd name="connsiteY12" fmla="*/ 17352 h 99860"/>
                <a:gd name="connsiteX13" fmla="*/ 58952 w 102047"/>
                <a:gd name="connsiteY13" fmla="*/ 19345 h 99860"/>
                <a:gd name="connsiteX14" fmla="*/ 78252 w 102047"/>
                <a:gd name="connsiteY14" fmla="*/ 22002 h 99860"/>
                <a:gd name="connsiteX15" fmla="*/ 47416 w 102047"/>
                <a:gd name="connsiteY15" fmla="*/ 48794 h 99860"/>
                <a:gd name="connsiteX16" fmla="*/ 19908 w 102047"/>
                <a:gd name="connsiteY16" fmla="*/ 72486 h 99860"/>
                <a:gd name="connsiteX17" fmla="*/ 164 w 102047"/>
                <a:gd name="connsiteY17" fmla="*/ 97285 h 99860"/>
                <a:gd name="connsiteX18" fmla="*/ 3935 w 102047"/>
                <a:gd name="connsiteY18" fmla="*/ 99942 h 99860"/>
                <a:gd name="connsiteX19" fmla="*/ 7707 w 102047"/>
                <a:gd name="connsiteY19" fmla="*/ 97728 h 99860"/>
                <a:gd name="connsiteX20" fmla="*/ 28116 w 102047"/>
                <a:gd name="connsiteY20" fmla="*/ 84221 h 99860"/>
                <a:gd name="connsiteX21" fmla="*/ 40096 w 102047"/>
                <a:gd name="connsiteY21" fmla="*/ 89978 h 99860"/>
                <a:gd name="connsiteX22" fmla="*/ 58508 w 102047"/>
                <a:gd name="connsiteY22" fmla="*/ 99942 h 99860"/>
                <a:gd name="connsiteX23" fmla="*/ 97109 w 102047"/>
                <a:gd name="connsiteY23" fmla="*/ 65622 h 99860"/>
                <a:gd name="connsiteX24" fmla="*/ 93338 w 102047"/>
                <a:gd name="connsiteY24" fmla="*/ 62743 h 99860"/>
                <a:gd name="connsiteX25" fmla="*/ 89345 w 102047"/>
                <a:gd name="connsiteY25" fmla="*/ 66286 h 99860"/>
                <a:gd name="connsiteX26" fmla="*/ 61171 w 102047"/>
                <a:gd name="connsiteY26" fmla="*/ 82671 h 99860"/>
                <a:gd name="connsiteX27" fmla="*/ 44976 w 102047"/>
                <a:gd name="connsiteY27" fmla="*/ 80235 h 99860"/>
                <a:gd name="connsiteX28" fmla="*/ 29003 w 102047"/>
                <a:gd name="connsiteY28" fmla="*/ 78021 h 99860"/>
                <a:gd name="connsiteX29" fmla="*/ 23901 w 102047"/>
                <a:gd name="connsiteY29" fmla="*/ 78243 h 9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2047" h="99860">
                  <a:moveTo>
                    <a:pt x="23901" y="78243"/>
                  </a:moveTo>
                  <a:cubicBezTo>
                    <a:pt x="29669" y="72486"/>
                    <a:pt x="33662" y="68279"/>
                    <a:pt x="52519" y="53222"/>
                  </a:cubicBezTo>
                  <a:cubicBezTo>
                    <a:pt x="57177" y="49458"/>
                    <a:pt x="73816" y="36173"/>
                    <a:pt x="80249" y="29973"/>
                  </a:cubicBezTo>
                  <a:cubicBezTo>
                    <a:pt x="93781" y="16688"/>
                    <a:pt x="102211" y="5396"/>
                    <a:pt x="102211" y="2738"/>
                  </a:cubicBezTo>
                  <a:cubicBezTo>
                    <a:pt x="102211" y="81"/>
                    <a:pt x="99327" y="81"/>
                    <a:pt x="98440" y="81"/>
                  </a:cubicBezTo>
                  <a:cubicBezTo>
                    <a:pt x="96444" y="81"/>
                    <a:pt x="95778" y="524"/>
                    <a:pt x="94669" y="2296"/>
                  </a:cubicBezTo>
                  <a:cubicBezTo>
                    <a:pt x="87792" y="12481"/>
                    <a:pt x="83133" y="15802"/>
                    <a:pt x="77809" y="15802"/>
                  </a:cubicBezTo>
                  <a:cubicBezTo>
                    <a:pt x="75147" y="15802"/>
                    <a:pt x="71819" y="15581"/>
                    <a:pt x="65164" y="9160"/>
                  </a:cubicBezTo>
                  <a:cubicBezTo>
                    <a:pt x="57621" y="1631"/>
                    <a:pt x="52741" y="81"/>
                    <a:pt x="47638" y="81"/>
                  </a:cubicBezTo>
                  <a:cubicBezTo>
                    <a:pt x="29891" y="81"/>
                    <a:pt x="17911" y="19345"/>
                    <a:pt x="17911" y="25988"/>
                  </a:cubicBezTo>
                  <a:cubicBezTo>
                    <a:pt x="17911" y="27980"/>
                    <a:pt x="20130" y="28645"/>
                    <a:pt x="21683" y="28645"/>
                  </a:cubicBezTo>
                  <a:cubicBezTo>
                    <a:pt x="24345" y="28645"/>
                    <a:pt x="24788" y="27980"/>
                    <a:pt x="25676" y="25545"/>
                  </a:cubicBezTo>
                  <a:cubicBezTo>
                    <a:pt x="29003" y="17795"/>
                    <a:pt x="41427" y="17352"/>
                    <a:pt x="44976" y="17352"/>
                  </a:cubicBezTo>
                  <a:cubicBezTo>
                    <a:pt x="50078" y="17352"/>
                    <a:pt x="55846" y="18681"/>
                    <a:pt x="58952" y="19345"/>
                  </a:cubicBezTo>
                  <a:cubicBezTo>
                    <a:pt x="71153" y="22002"/>
                    <a:pt x="72706" y="22002"/>
                    <a:pt x="78252" y="22002"/>
                  </a:cubicBezTo>
                  <a:cubicBezTo>
                    <a:pt x="72485" y="27980"/>
                    <a:pt x="68491" y="31966"/>
                    <a:pt x="47416" y="48794"/>
                  </a:cubicBezTo>
                  <a:cubicBezTo>
                    <a:pt x="30113" y="62522"/>
                    <a:pt x="24123" y="68057"/>
                    <a:pt x="19908" y="72486"/>
                  </a:cubicBezTo>
                  <a:cubicBezTo>
                    <a:pt x="6597" y="85549"/>
                    <a:pt x="164" y="95292"/>
                    <a:pt x="164" y="97285"/>
                  </a:cubicBezTo>
                  <a:cubicBezTo>
                    <a:pt x="164" y="99942"/>
                    <a:pt x="3048" y="99942"/>
                    <a:pt x="3935" y="99942"/>
                  </a:cubicBezTo>
                  <a:cubicBezTo>
                    <a:pt x="6154" y="99942"/>
                    <a:pt x="6597" y="99499"/>
                    <a:pt x="7707" y="97728"/>
                  </a:cubicBezTo>
                  <a:cubicBezTo>
                    <a:pt x="13696" y="89314"/>
                    <a:pt x="20573" y="84221"/>
                    <a:pt x="28116" y="84221"/>
                  </a:cubicBezTo>
                  <a:cubicBezTo>
                    <a:pt x="30778" y="84221"/>
                    <a:pt x="34106" y="84442"/>
                    <a:pt x="40096" y="89978"/>
                  </a:cubicBezTo>
                  <a:cubicBezTo>
                    <a:pt x="46973" y="96620"/>
                    <a:pt x="51410" y="99942"/>
                    <a:pt x="58508" y="99942"/>
                  </a:cubicBezTo>
                  <a:cubicBezTo>
                    <a:pt x="82246" y="99942"/>
                    <a:pt x="97109" y="73150"/>
                    <a:pt x="97109" y="65622"/>
                  </a:cubicBezTo>
                  <a:cubicBezTo>
                    <a:pt x="97109" y="62965"/>
                    <a:pt x="94669" y="62743"/>
                    <a:pt x="93338" y="62743"/>
                  </a:cubicBezTo>
                  <a:cubicBezTo>
                    <a:pt x="90676" y="62743"/>
                    <a:pt x="90232" y="63850"/>
                    <a:pt x="89345" y="66286"/>
                  </a:cubicBezTo>
                  <a:cubicBezTo>
                    <a:pt x="85130" y="77357"/>
                    <a:pt x="72041" y="82671"/>
                    <a:pt x="61171" y="82671"/>
                  </a:cubicBezTo>
                  <a:cubicBezTo>
                    <a:pt x="56068" y="82671"/>
                    <a:pt x="50522" y="81564"/>
                    <a:pt x="44976" y="80235"/>
                  </a:cubicBezTo>
                  <a:cubicBezTo>
                    <a:pt x="34771" y="78021"/>
                    <a:pt x="32997" y="78021"/>
                    <a:pt x="29003" y="78021"/>
                  </a:cubicBezTo>
                  <a:cubicBezTo>
                    <a:pt x="28560" y="78021"/>
                    <a:pt x="25232" y="78021"/>
                    <a:pt x="23901" y="782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C761175F-CBCD-6023-F68D-C7D8F7A56DAC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208480" y="4350188"/>
              <a:ext cx="149965" cy="10849"/>
            </a:xfrm>
            <a:custGeom>
              <a:avLst/>
              <a:gdLst>
                <a:gd name="connsiteX0" fmla="*/ 141260 w 149965"/>
                <a:gd name="connsiteY0" fmla="*/ 10931 h 10849"/>
                <a:gd name="connsiteX1" fmla="*/ 150133 w 149965"/>
                <a:gd name="connsiteY1" fmla="*/ 5617 h 10849"/>
                <a:gd name="connsiteX2" fmla="*/ 141260 w 149965"/>
                <a:gd name="connsiteY2" fmla="*/ 81 h 10849"/>
                <a:gd name="connsiteX3" fmla="*/ 9042 w 149965"/>
                <a:gd name="connsiteY3" fmla="*/ 81 h 10849"/>
                <a:gd name="connsiteX4" fmla="*/ 168 w 149965"/>
                <a:gd name="connsiteY4" fmla="*/ 5395 h 10849"/>
                <a:gd name="connsiteX5" fmla="*/ 9042 w 149965"/>
                <a:gd name="connsiteY5" fmla="*/ 10931 h 10849"/>
                <a:gd name="connsiteX6" fmla="*/ 141260 w 149965"/>
                <a:gd name="connsiteY6" fmla="*/ 10931 h 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65" h="10849">
                  <a:moveTo>
                    <a:pt x="141260" y="10931"/>
                  </a:moveTo>
                  <a:cubicBezTo>
                    <a:pt x="144809" y="10931"/>
                    <a:pt x="150133" y="10931"/>
                    <a:pt x="150133" y="5617"/>
                  </a:cubicBezTo>
                  <a:cubicBezTo>
                    <a:pt x="150133" y="81"/>
                    <a:pt x="145031" y="81"/>
                    <a:pt x="141260" y="81"/>
                  </a:cubicBezTo>
                  <a:lnTo>
                    <a:pt x="9042" y="81"/>
                  </a:lnTo>
                  <a:cubicBezTo>
                    <a:pt x="5492" y="81"/>
                    <a:pt x="168" y="81"/>
                    <a:pt x="168" y="5395"/>
                  </a:cubicBezTo>
                  <a:cubicBezTo>
                    <a:pt x="168" y="10931"/>
                    <a:pt x="5270" y="10931"/>
                    <a:pt x="9042" y="10931"/>
                  </a:cubicBezTo>
                  <a:lnTo>
                    <a:pt x="141260" y="109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CE39FA76-749E-82FA-B880-C8D01585C27D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394131" y="4264056"/>
              <a:ext cx="102934" cy="151451"/>
            </a:xfrm>
            <a:custGeom>
              <a:avLst/>
              <a:gdLst>
                <a:gd name="connsiteX0" fmla="*/ 103109 w 102934"/>
                <a:gd name="connsiteY0" fmla="*/ 76471 h 151451"/>
                <a:gd name="connsiteX1" fmla="*/ 90020 w 102934"/>
                <a:gd name="connsiteY1" fmla="*/ 19124 h 151451"/>
                <a:gd name="connsiteX2" fmla="*/ 51642 w 102934"/>
                <a:gd name="connsiteY2" fmla="*/ 81 h 151451"/>
                <a:gd name="connsiteX3" fmla="*/ 174 w 102934"/>
                <a:gd name="connsiteY3" fmla="*/ 76471 h 151451"/>
                <a:gd name="connsiteX4" fmla="*/ 51642 w 102934"/>
                <a:gd name="connsiteY4" fmla="*/ 151532 h 151451"/>
                <a:gd name="connsiteX5" fmla="*/ 103109 w 102934"/>
                <a:gd name="connsiteY5" fmla="*/ 76471 h 151451"/>
                <a:gd name="connsiteX6" fmla="*/ 51642 w 102934"/>
                <a:gd name="connsiteY6" fmla="*/ 145333 h 151451"/>
                <a:gd name="connsiteX7" fmla="*/ 23468 w 102934"/>
                <a:gd name="connsiteY7" fmla="*/ 121198 h 151451"/>
                <a:gd name="connsiteX8" fmla="*/ 20362 w 102934"/>
                <a:gd name="connsiteY8" fmla="*/ 73593 h 151451"/>
                <a:gd name="connsiteX9" fmla="*/ 23690 w 102934"/>
                <a:gd name="connsiteY9" fmla="*/ 28423 h 151451"/>
                <a:gd name="connsiteX10" fmla="*/ 51642 w 102934"/>
                <a:gd name="connsiteY10" fmla="*/ 6281 h 151451"/>
                <a:gd name="connsiteX11" fmla="*/ 79150 w 102934"/>
                <a:gd name="connsiteY11" fmla="*/ 26430 h 151451"/>
                <a:gd name="connsiteX12" fmla="*/ 82921 w 102934"/>
                <a:gd name="connsiteY12" fmla="*/ 73593 h 151451"/>
                <a:gd name="connsiteX13" fmla="*/ 80038 w 102934"/>
                <a:gd name="connsiteY13" fmla="*/ 120312 h 151451"/>
                <a:gd name="connsiteX14" fmla="*/ 51642 w 102934"/>
                <a:gd name="connsiteY14" fmla="*/ 145333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934" h="151451">
                  <a:moveTo>
                    <a:pt x="103109" y="76471"/>
                  </a:moveTo>
                  <a:cubicBezTo>
                    <a:pt x="103109" y="52115"/>
                    <a:pt x="100225" y="34623"/>
                    <a:pt x="90020" y="19124"/>
                  </a:cubicBezTo>
                  <a:cubicBezTo>
                    <a:pt x="83143" y="8938"/>
                    <a:pt x="69389" y="81"/>
                    <a:pt x="51642" y="81"/>
                  </a:cubicBezTo>
                  <a:cubicBezTo>
                    <a:pt x="174" y="81"/>
                    <a:pt x="174" y="60529"/>
                    <a:pt x="174" y="76471"/>
                  </a:cubicBezTo>
                  <a:cubicBezTo>
                    <a:pt x="174" y="92413"/>
                    <a:pt x="174" y="151532"/>
                    <a:pt x="51642" y="151532"/>
                  </a:cubicBezTo>
                  <a:cubicBezTo>
                    <a:pt x="103109" y="151532"/>
                    <a:pt x="103109" y="92413"/>
                    <a:pt x="103109" y="76471"/>
                  </a:cubicBezTo>
                  <a:close/>
                  <a:moveTo>
                    <a:pt x="51642" y="145333"/>
                  </a:moveTo>
                  <a:cubicBezTo>
                    <a:pt x="41437" y="145333"/>
                    <a:pt x="27905" y="139354"/>
                    <a:pt x="23468" y="121198"/>
                  </a:cubicBezTo>
                  <a:cubicBezTo>
                    <a:pt x="20362" y="108134"/>
                    <a:pt x="20362" y="89978"/>
                    <a:pt x="20362" y="73593"/>
                  </a:cubicBezTo>
                  <a:cubicBezTo>
                    <a:pt x="20362" y="57429"/>
                    <a:pt x="20362" y="40601"/>
                    <a:pt x="23690" y="28423"/>
                  </a:cubicBezTo>
                  <a:cubicBezTo>
                    <a:pt x="28348" y="10931"/>
                    <a:pt x="42546" y="6281"/>
                    <a:pt x="51642" y="6281"/>
                  </a:cubicBezTo>
                  <a:cubicBezTo>
                    <a:pt x="63621" y="6281"/>
                    <a:pt x="75157" y="13588"/>
                    <a:pt x="79150" y="26430"/>
                  </a:cubicBezTo>
                  <a:cubicBezTo>
                    <a:pt x="82700" y="38387"/>
                    <a:pt x="82921" y="54329"/>
                    <a:pt x="82921" y="73593"/>
                  </a:cubicBezTo>
                  <a:cubicBezTo>
                    <a:pt x="82921" y="89978"/>
                    <a:pt x="82921" y="106363"/>
                    <a:pt x="80038" y="120312"/>
                  </a:cubicBezTo>
                  <a:cubicBezTo>
                    <a:pt x="75601" y="140462"/>
                    <a:pt x="60515" y="145333"/>
                    <a:pt x="51642" y="1453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219875FB-D488-B451-897E-8080883715C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6533769" y="4385616"/>
              <a:ext cx="25511" cy="25463"/>
            </a:xfrm>
            <a:custGeom>
              <a:avLst/>
              <a:gdLst>
                <a:gd name="connsiteX0" fmla="*/ 25690 w 25511"/>
                <a:gd name="connsiteY0" fmla="*/ 12924 h 25463"/>
                <a:gd name="connsiteX1" fmla="*/ 13045 w 25511"/>
                <a:gd name="connsiteY1" fmla="*/ 81 h 25463"/>
                <a:gd name="connsiteX2" fmla="*/ 178 w 25511"/>
                <a:gd name="connsiteY2" fmla="*/ 12702 h 25463"/>
                <a:gd name="connsiteX3" fmla="*/ 12823 w 25511"/>
                <a:gd name="connsiteY3" fmla="*/ 25545 h 25463"/>
                <a:gd name="connsiteX4" fmla="*/ 25690 w 25511"/>
                <a:gd name="connsiteY4" fmla="*/ 12924 h 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1" h="25463">
                  <a:moveTo>
                    <a:pt x="25690" y="12924"/>
                  </a:moveTo>
                  <a:cubicBezTo>
                    <a:pt x="25690" y="4953"/>
                    <a:pt x="19035" y="81"/>
                    <a:pt x="13045" y="81"/>
                  </a:cubicBezTo>
                  <a:cubicBezTo>
                    <a:pt x="5724" y="81"/>
                    <a:pt x="178" y="6060"/>
                    <a:pt x="178" y="12702"/>
                  </a:cubicBezTo>
                  <a:cubicBezTo>
                    <a:pt x="178" y="20673"/>
                    <a:pt x="6834" y="25545"/>
                    <a:pt x="12823" y="25545"/>
                  </a:cubicBezTo>
                  <a:cubicBezTo>
                    <a:pt x="20144" y="25545"/>
                    <a:pt x="25690" y="19566"/>
                    <a:pt x="25690" y="129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2D0B10D5-5B1D-A30A-D7EB-D3811045A009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6596170" y="4264056"/>
              <a:ext cx="102047" cy="151451"/>
            </a:xfrm>
            <a:custGeom>
              <a:avLst/>
              <a:gdLst>
                <a:gd name="connsiteX0" fmla="*/ 80931 w 102047"/>
                <a:gd name="connsiteY0" fmla="*/ 81121 h 151451"/>
                <a:gd name="connsiteX1" fmla="*/ 40334 w 102047"/>
                <a:gd name="connsiteY1" fmla="*/ 144447 h 151451"/>
                <a:gd name="connsiteX2" fmla="*/ 17706 w 102047"/>
                <a:gd name="connsiteY2" fmla="*/ 137140 h 151451"/>
                <a:gd name="connsiteX3" fmla="*/ 27467 w 102047"/>
                <a:gd name="connsiteY3" fmla="*/ 126733 h 151451"/>
                <a:gd name="connsiteX4" fmla="*/ 17041 w 102047"/>
                <a:gd name="connsiteY4" fmla="*/ 116327 h 151451"/>
                <a:gd name="connsiteX5" fmla="*/ 6392 w 102047"/>
                <a:gd name="connsiteY5" fmla="*/ 127176 h 151451"/>
                <a:gd name="connsiteX6" fmla="*/ 40556 w 102047"/>
                <a:gd name="connsiteY6" fmla="*/ 151532 h 151451"/>
                <a:gd name="connsiteX7" fmla="*/ 102228 w 102047"/>
                <a:gd name="connsiteY7" fmla="*/ 74257 h 151451"/>
                <a:gd name="connsiteX8" fmla="*/ 51870 w 102047"/>
                <a:gd name="connsiteY8" fmla="*/ 81 h 151451"/>
                <a:gd name="connsiteX9" fmla="*/ 16597 w 102047"/>
                <a:gd name="connsiteY9" fmla="*/ 13588 h 151451"/>
                <a:gd name="connsiteX10" fmla="*/ 181 w 102047"/>
                <a:gd name="connsiteY10" fmla="*/ 49458 h 151451"/>
                <a:gd name="connsiteX11" fmla="*/ 48542 w 102047"/>
                <a:gd name="connsiteY11" fmla="*/ 98392 h 151451"/>
                <a:gd name="connsiteX12" fmla="*/ 80931 w 102047"/>
                <a:gd name="connsiteY12" fmla="*/ 76693 h 151451"/>
                <a:gd name="connsiteX13" fmla="*/ 80931 w 102047"/>
                <a:gd name="connsiteY13" fmla="*/ 81121 h 151451"/>
                <a:gd name="connsiteX14" fmla="*/ 49651 w 102047"/>
                <a:gd name="connsiteY14" fmla="*/ 92192 h 151451"/>
                <a:gd name="connsiteX15" fmla="*/ 26580 w 102047"/>
                <a:gd name="connsiteY15" fmla="*/ 79128 h 151451"/>
                <a:gd name="connsiteX16" fmla="*/ 21477 w 102047"/>
                <a:gd name="connsiteY16" fmla="*/ 49458 h 151451"/>
                <a:gd name="connsiteX17" fmla="*/ 27911 w 102047"/>
                <a:gd name="connsiteY17" fmla="*/ 18902 h 151451"/>
                <a:gd name="connsiteX18" fmla="*/ 52092 w 102047"/>
                <a:gd name="connsiteY18" fmla="*/ 6503 h 151451"/>
                <a:gd name="connsiteX19" fmla="*/ 73610 w 102047"/>
                <a:gd name="connsiteY19" fmla="*/ 19345 h 151451"/>
                <a:gd name="connsiteX20" fmla="*/ 80266 w 102047"/>
                <a:gd name="connsiteY20" fmla="*/ 51894 h 151451"/>
                <a:gd name="connsiteX21" fmla="*/ 49651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31" y="81121"/>
                  </a:moveTo>
                  <a:cubicBezTo>
                    <a:pt x="80931" y="136033"/>
                    <a:pt x="53645" y="144447"/>
                    <a:pt x="40334" y="144447"/>
                  </a:cubicBezTo>
                  <a:cubicBezTo>
                    <a:pt x="35454" y="144447"/>
                    <a:pt x="23696" y="144004"/>
                    <a:pt x="17706" y="137140"/>
                  </a:cubicBezTo>
                  <a:cubicBezTo>
                    <a:pt x="26802" y="136255"/>
                    <a:pt x="27467" y="128726"/>
                    <a:pt x="27467" y="126733"/>
                  </a:cubicBezTo>
                  <a:cubicBezTo>
                    <a:pt x="27467" y="121198"/>
                    <a:pt x="23696" y="116327"/>
                    <a:pt x="17041" y="116327"/>
                  </a:cubicBezTo>
                  <a:cubicBezTo>
                    <a:pt x="10385" y="116327"/>
                    <a:pt x="6392" y="120755"/>
                    <a:pt x="6392" y="127176"/>
                  </a:cubicBezTo>
                  <a:cubicBezTo>
                    <a:pt x="6392" y="142233"/>
                    <a:pt x="19037" y="151532"/>
                    <a:pt x="40556" y="151532"/>
                  </a:cubicBezTo>
                  <a:cubicBezTo>
                    <a:pt x="72279" y="151532"/>
                    <a:pt x="102228" y="121641"/>
                    <a:pt x="102228" y="74257"/>
                  </a:cubicBezTo>
                  <a:cubicBezTo>
                    <a:pt x="102228" y="19345"/>
                    <a:pt x="77825" y="81"/>
                    <a:pt x="51870" y="81"/>
                  </a:cubicBezTo>
                  <a:cubicBezTo>
                    <a:pt x="44549" y="81"/>
                    <a:pt x="29242" y="1189"/>
                    <a:pt x="16597" y="13588"/>
                  </a:cubicBezTo>
                  <a:cubicBezTo>
                    <a:pt x="9054" y="20895"/>
                    <a:pt x="181" y="29530"/>
                    <a:pt x="181" y="49458"/>
                  </a:cubicBezTo>
                  <a:cubicBezTo>
                    <a:pt x="181" y="77578"/>
                    <a:pt x="22587" y="98392"/>
                    <a:pt x="48542" y="98392"/>
                  </a:cubicBezTo>
                  <a:cubicBezTo>
                    <a:pt x="66290" y="98392"/>
                    <a:pt x="75829" y="86657"/>
                    <a:pt x="80931" y="76693"/>
                  </a:cubicBezTo>
                  <a:lnTo>
                    <a:pt x="80931" y="81121"/>
                  </a:lnTo>
                  <a:close/>
                  <a:moveTo>
                    <a:pt x="49651" y="92192"/>
                  </a:moveTo>
                  <a:cubicBezTo>
                    <a:pt x="41000" y="92192"/>
                    <a:pt x="32791" y="89314"/>
                    <a:pt x="26580" y="79128"/>
                  </a:cubicBezTo>
                  <a:cubicBezTo>
                    <a:pt x="21477" y="70936"/>
                    <a:pt x="21477" y="61636"/>
                    <a:pt x="21477" y="49458"/>
                  </a:cubicBezTo>
                  <a:cubicBezTo>
                    <a:pt x="21477" y="36616"/>
                    <a:pt x="21477" y="27759"/>
                    <a:pt x="27911" y="18902"/>
                  </a:cubicBezTo>
                  <a:cubicBezTo>
                    <a:pt x="33235" y="11152"/>
                    <a:pt x="40556" y="6503"/>
                    <a:pt x="52092" y="6503"/>
                  </a:cubicBezTo>
                  <a:cubicBezTo>
                    <a:pt x="63406" y="6503"/>
                    <a:pt x="70061" y="13588"/>
                    <a:pt x="73610" y="19345"/>
                  </a:cubicBezTo>
                  <a:cubicBezTo>
                    <a:pt x="79600" y="28645"/>
                    <a:pt x="80266" y="44144"/>
                    <a:pt x="80266" y="51894"/>
                  </a:cubicBezTo>
                  <a:cubicBezTo>
                    <a:pt x="80266" y="80678"/>
                    <a:pt x="63628" y="92192"/>
                    <a:pt x="49651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5CFAE1FE-A07F-F950-7F3B-EB5028489B77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722498" y="4264056"/>
              <a:ext cx="102047" cy="151451"/>
            </a:xfrm>
            <a:custGeom>
              <a:avLst/>
              <a:gdLst>
                <a:gd name="connsiteX0" fmla="*/ 21481 w 102047"/>
                <a:gd name="connsiteY0" fmla="*/ 74700 h 151451"/>
                <a:gd name="connsiteX1" fmla="*/ 31464 w 102047"/>
                <a:gd name="connsiteY1" fmla="*/ 26652 h 151451"/>
                <a:gd name="connsiteX2" fmla="*/ 65184 w 102047"/>
                <a:gd name="connsiteY2" fmla="*/ 6503 h 151451"/>
                <a:gd name="connsiteX3" fmla="*/ 85150 w 102047"/>
                <a:gd name="connsiteY3" fmla="*/ 14252 h 151451"/>
                <a:gd name="connsiteX4" fmla="*/ 74945 w 102047"/>
                <a:gd name="connsiteY4" fmla="*/ 24880 h 151451"/>
                <a:gd name="connsiteX5" fmla="*/ 85372 w 102047"/>
                <a:gd name="connsiteY5" fmla="*/ 35287 h 151451"/>
                <a:gd name="connsiteX6" fmla="*/ 96020 w 102047"/>
                <a:gd name="connsiteY6" fmla="*/ 24438 h 151451"/>
                <a:gd name="connsiteX7" fmla="*/ 64741 w 102047"/>
                <a:gd name="connsiteY7" fmla="*/ 81 h 151451"/>
                <a:gd name="connsiteX8" fmla="*/ 185 w 102047"/>
                <a:gd name="connsiteY8" fmla="*/ 76914 h 151451"/>
                <a:gd name="connsiteX9" fmla="*/ 51652 w 102047"/>
                <a:gd name="connsiteY9" fmla="*/ 151532 h 151451"/>
                <a:gd name="connsiteX10" fmla="*/ 102232 w 102047"/>
                <a:gd name="connsiteY10" fmla="*/ 101934 h 151451"/>
                <a:gd name="connsiteX11" fmla="*/ 53870 w 102047"/>
                <a:gd name="connsiteY11" fmla="*/ 53001 h 151451"/>
                <a:gd name="connsiteX12" fmla="*/ 21481 w 102047"/>
                <a:gd name="connsiteY12" fmla="*/ 74700 h 151451"/>
                <a:gd name="connsiteX13" fmla="*/ 51652 w 102047"/>
                <a:gd name="connsiteY13" fmla="*/ 144447 h 151451"/>
                <a:gd name="connsiteX14" fmla="*/ 27249 w 102047"/>
                <a:gd name="connsiteY14" fmla="*/ 128283 h 151451"/>
                <a:gd name="connsiteX15" fmla="*/ 22147 w 102047"/>
                <a:gd name="connsiteY15" fmla="*/ 97285 h 151451"/>
                <a:gd name="connsiteX16" fmla="*/ 52761 w 102047"/>
                <a:gd name="connsiteY16" fmla="*/ 59200 h 151451"/>
                <a:gd name="connsiteX17" fmla="*/ 75389 w 102047"/>
                <a:gd name="connsiteY17" fmla="*/ 71379 h 151451"/>
                <a:gd name="connsiteX18" fmla="*/ 80935 w 102047"/>
                <a:gd name="connsiteY18" fmla="*/ 101934 h 151451"/>
                <a:gd name="connsiteX19" fmla="*/ 74945 w 102047"/>
                <a:gd name="connsiteY19" fmla="*/ 132490 h 151451"/>
                <a:gd name="connsiteX20" fmla="*/ 51652 w 102047"/>
                <a:gd name="connsiteY20" fmla="*/ 144447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047" h="151451">
                  <a:moveTo>
                    <a:pt x="21481" y="74700"/>
                  </a:moveTo>
                  <a:cubicBezTo>
                    <a:pt x="21481" y="56543"/>
                    <a:pt x="23034" y="40158"/>
                    <a:pt x="31464" y="26652"/>
                  </a:cubicBezTo>
                  <a:cubicBezTo>
                    <a:pt x="39007" y="14695"/>
                    <a:pt x="50986" y="6503"/>
                    <a:pt x="65184" y="6503"/>
                  </a:cubicBezTo>
                  <a:cubicBezTo>
                    <a:pt x="71840" y="6503"/>
                    <a:pt x="80713" y="8274"/>
                    <a:pt x="85150" y="14252"/>
                  </a:cubicBezTo>
                  <a:cubicBezTo>
                    <a:pt x="79604" y="14695"/>
                    <a:pt x="74945" y="18459"/>
                    <a:pt x="74945" y="24880"/>
                  </a:cubicBezTo>
                  <a:cubicBezTo>
                    <a:pt x="74945" y="30416"/>
                    <a:pt x="78717" y="35287"/>
                    <a:pt x="85372" y="35287"/>
                  </a:cubicBezTo>
                  <a:cubicBezTo>
                    <a:pt x="92027" y="35287"/>
                    <a:pt x="96020" y="30859"/>
                    <a:pt x="96020" y="24438"/>
                  </a:cubicBezTo>
                  <a:cubicBezTo>
                    <a:pt x="96020" y="11595"/>
                    <a:pt x="86703" y="81"/>
                    <a:pt x="64741" y="81"/>
                  </a:cubicBezTo>
                  <a:cubicBezTo>
                    <a:pt x="32795" y="81"/>
                    <a:pt x="185" y="29309"/>
                    <a:pt x="185" y="76914"/>
                  </a:cubicBezTo>
                  <a:cubicBezTo>
                    <a:pt x="185" y="134262"/>
                    <a:pt x="27249" y="151532"/>
                    <a:pt x="51652" y="151532"/>
                  </a:cubicBezTo>
                  <a:cubicBezTo>
                    <a:pt x="78717" y="151532"/>
                    <a:pt x="102232" y="130940"/>
                    <a:pt x="102232" y="101934"/>
                  </a:cubicBezTo>
                  <a:cubicBezTo>
                    <a:pt x="102232" y="73814"/>
                    <a:pt x="79826" y="53001"/>
                    <a:pt x="53870" y="53001"/>
                  </a:cubicBezTo>
                  <a:cubicBezTo>
                    <a:pt x="36123" y="53001"/>
                    <a:pt x="26362" y="64736"/>
                    <a:pt x="21481" y="74700"/>
                  </a:cubicBezTo>
                  <a:close/>
                  <a:moveTo>
                    <a:pt x="51652" y="144447"/>
                  </a:moveTo>
                  <a:cubicBezTo>
                    <a:pt x="40560" y="144447"/>
                    <a:pt x="31908" y="138026"/>
                    <a:pt x="27249" y="128283"/>
                  </a:cubicBezTo>
                  <a:cubicBezTo>
                    <a:pt x="23922" y="121641"/>
                    <a:pt x="22147" y="110570"/>
                    <a:pt x="22147" y="97285"/>
                  </a:cubicBezTo>
                  <a:cubicBezTo>
                    <a:pt x="22147" y="75807"/>
                    <a:pt x="35014" y="59200"/>
                    <a:pt x="52761" y="59200"/>
                  </a:cubicBezTo>
                  <a:cubicBezTo>
                    <a:pt x="62966" y="59200"/>
                    <a:pt x="69843" y="63186"/>
                    <a:pt x="75389" y="71379"/>
                  </a:cubicBezTo>
                  <a:cubicBezTo>
                    <a:pt x="80713" y="79793"/>
                    <a:pt x="80935" y="89092"/>
                    <a:pt x="80935" y="101934"/>
                  </a:cubicBezTo>
                  <a:cubicBezTo>
                    <a:pt x="80935" y="114555"/>
                    <a:pt x="80935" y="123855"/>
                    <a:pt x="74945" y="132490"/>
                  </a:cubicBezTo>
                  <a:cubicBezTo>
                    <a:pt x="69621" y="140240"/>
                    <a:pt x="62522" y="144447"/>
                    <a:pt x="51652" y="1444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021BB1EA-4419-DB52-BFAE-AAE03E706AC3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6850822" y="4264056"/>
              <a:ext cx="98054" cy="151451"/>
            </a:xfrm>
            <a:custGeom>
              <a:avLst/>
              <a:gdLst>
                <a:gd name="connsiteX0" fmla="*/ 20598 w 98054"/>
                <a:gd name="connsiteY0" fmla="*/ 23552 h 151451"/>
                <a:gd name="connsiteX1" fmla="*/ 42117 w 98054"/>
                <a:gd name="connsiteY1" fmla="*/ 26430 h 151451"/>
                <a:gd name="connsiteX2" fmla="*/ 88704 w 98054"/>
                <a:gd name="connsiteY2" fmla="*/ 3181 h 151451"/>
                <a:gd name="connsiteX3" fmla="*/ 86042 w 98054"/>
                <a:gd name="connsiteY3" fmla="*/ 81 h 151451"/>
                <a:gd name="connsiteX4" fmla="*/ 84267 w 98054"/>
                <a:gd name="connsiteY4" fmla="*/ 746 h 151451"/>
                <a:gd name="connsiteX5" fmla="*/ 50769 w 98054"/>
                <a:gd name="connsiteY5" fmla="*/ 7167 h 151451"/>
                <a:gd name="connsiteX6" fmla="*/ 18380 w 98054"/>
                <a:gd name="connsiteY6" fmla="*/ 1189 h 151451"/>
                <a:gd name="connsiteX7" fmla="*/ 15496 w 98054"/>
                <a:gd name="connsiteY7" fmla="*/ 81 h 151451"/>
                <a:gd name="connsiteX8" fmla="*/ 12612 w 98054"/>
                <a:gd name="connsiteY8" fmla="*/ 6060 h 151451"/>
                <a:gd name="connsiteX9" fmla="*/ 12612 w 98054"/>
                <a:gd name="connsiteY9" fmla="*/ 71379 h 151451"/>
                <a:gd name="connsiteX10" fmla="*/ 16161 w 98054"/>
                <a:gd name="connsiteY10" fmla="*/ 77800 h 151451"/>
                <a:gd name="connsiteX11" fmla="*/ 20598 w 98054"/>
                <a:gd name="connsiteY11" fmla="*/ 74700 h 151451"/>
                <a:gd name="connsiteX12" fmla="*/ 51434 w 98054"/>
                <a:gd name="connsiteY12" fmla="*/ 60750 h 151451"/>
                <a:gd name="connsiteX13" fmla="*/ 71844 w 98054"/>
                <a:gd name="connsiteY13" fmla="*/ 73150 h 151451"/>
                <a:gd name="connsiteX14" fmla="*/ 77168 w 98054"/>
                <a:gd name="connsiteY14" fmla="*/ 101713 h 151451"/>
                <a:gd name="connsiteX15" fmla="*/ 70513 w 98054"/>
                <a:gd name="connsiteY15" fmla="*/ 131162 h 151451"/>
                <a:gd name="connsiteX16" fmla="*/ 44557 w 98054"/>
                <a:gd name="connsiteY16" fmla="*/ 144447 h 151451"/>
                <a:gd name="connsiteX17" fmla="*/ 9728 w 98054"/>
                <a:gd name="connsiteY17" fmla="*/ 121862 h 151451"/>
                <a:gd name="connsiteX18" fmla="*/ 22373 w 98054"/>
                <a:gd name="connsiteY18" fmla="*/ 111013 h 151451"/>
                <a:gd name="connsiteX19" fmla="*/ 11281 w 98054"/>
                <a:gd name="connsiteY19" fmla="*/ 99720 h 151451"/>
                <a:gd name="connsiteX20" fmla="*/ 189 w 98054"/>
                <a:gd name="connsiteY20" fmla="*/ 111677 h 151451"/>
                <a:gd name="connsiteX21" fmla="*/ 45001 w 98054"/>
                <a:gd name="connsiteY21" fmla="*/ 151532 h 151451"/>
                <a:gd name="connsiteX22" fmla="*/ 98243 w 98054"/>
                <a:gd name="connsiteY22" fmla="*/ 102599 h 151451"/>
                <a:gd name="connsiteX23" fmla="*/ 51656 w 98054"/>
                <a:gd name="connsiteY23" fmla="*/ 54551 h 151451"/>
                <a:gd name="connsiteX24" fmla="*/ 20598 w 98054"/>
                <a:gd name="connsiteY24" fmla="*/ 65400 h 151451"/>
                <a:gd name="connsiteX25" fmla="*/ 20598 w 98054"/>
                <a:gd name="connsiteY25" fmla="*/ 2355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054" h="151451">
                  <a:moveTo>
                    <a:pt x="20598" y="23552"/>
                  </a:moveTo>
                  <a:cubicBezTo>
                    <a:pt x="31912" y="26430"/>
                    <a:pt x="38567" y="26430"/>
                    <a:pt x="42117" y="26430"/>
                  </a:cubicBezTo>
                  <a:cubicBezTo>
                    <a:pt x="71400" y="26430"/>
                    <a:pt x="88704" y="6503"/>
                    <a:pt x="88704" y="3181"/>
                  </a:cubicBezTo>
                  <a:cubicBezTo>
                    <a:pt x="88704" y="746"/>
                    <a:pt x="87151" y="81"/>
                    <a:pt x="86042" y="81"/>
                  </a:cubicBezTo>
                  <a:cubicBezTo>
                    <a:pt x="85598" y="81"/>
                    <a:pt x="85154" y="81"/>
                    <a:pt x="84267" y="746"/>
                  </a:cubicBezTo>
                  <a:cubicBezTo>
                    <a:pt x="78943" y="2738"/>
                    <a:pt x="67185" y="7167"/>
                    <a:pt x="50769" y="7167"/>
                  </a:cubicBezTo>
                  <a:cubicBezTo>
                    <a:pt x="44557" y="7167"/>
                    <a:pt x="32799" y="6724"/>
                    <a:pt x="18380" y="1189"/>
                  </a:cubicBezTo>
                  <a:cubicBezTo>
                    <a:pt x="16161" y="81"/>
                    <a:pt x="15718" y="81"/>
                    <a:pt x="15496" y="81"/>
                  </a:cubicBezTo>
                  <a:cubicBezTo>
                    <a:pt x="12612" y="81"/>
                    <a:pt x="12612" y="2517"/>
                    <a:pt x="12612" y="6060"/>
                  </a:cubicBezTo>
                  <a:lnTo>
                    <a:pt x="12612" y="71379"/>
                  </a:lnTo>
                  <a:cubicBezTo>
                    <a:pt x="12612" y="75143"/>
                    <a:pt x="12612" y="77800"/>
                    <a:pt x="16161" y="77800"/>
                  </a:cubicBezTo>
                  <a:cubicBezTo>
                    <a:pt x="18158" y="77800"/>
                    <a:pt x="18380" y="77357"/>
                    <a:pt x="20598" y="74700"/>
                  </a:cubicBezTo>
                  <a:cubicBezTo>
                    <a:pt x="30137" y="62522"/>
                    <a:pt x="43670" y="60750"/>
                    <a:pt x="51434" y="60750"/>
                  </a:cubicBezTo>
                  <a:cubicBezTo>
                    <a:pt x="64745" y="60750"/>
                    <a:pt x="70734" y="71379"/>
                    <a:pt x="71844" y="73150"/>
                  </a:cubicBezTo>
                  <a:cubicBezTo>
                    <a:pt x="75837" y="80457"/>
                    <a:pt x="77168" y="88871"/>
                    <a:pt x="77168" y="101713"/>
                  </a:cubicBezTo>
                  <a:cubicBezTo>
                    <a:pt x="77168" y="108356"/>
                    <a:pt x="77168" y="121419"/>
                    <a:pt x="70513" y="131162"/>
                  </a:cubicBezTo>
                  <a:cubicBezTo>
                    <a:pt x="64967" y="139133"/>
                    <a:pt x="55427" y="144447"/>
                    <a:pt x="44557" y="144447"/>
                  </a:cubicBezTo>
                  <a:cubicBezTo>
                    <a:pt x="30137" y="144447"/>
                    <a:pt x="15274" y="136476"/>
                    <a:pt x="9728" y="121862"/>
                  </a:cubicBezTo>
                  <a:cubicBezTo>
                    <a:pt x="18158" y="122527"/>
                    <a:pt x="22373" y="116991"/>
                    <a:pt x="22373" y="111013"/>
                  </a:cubicBezTo>
                  <a:cubicBezTo>
                    <a:pt x="22373" y="101492"/>
                    <a:pt x="14165" y="99720"/>
                    <a:pt x="11281" y="99720"/>
                  </a:cubicBezTo>
                  <a:cubicBezTo>
                    <a:pt x="10837" y="99720"/>
                    <a:pt x="189" y="99720"/>
                    <a:pt x="189" y="111677"/>
                  </a:cubicBezTo>
                  <a:cubicBezTo>
                    <a:pt x="189" y="131605"/>
                    <a:pt x="18380" y="151532"/>
                    <a:pt x="45001" y="151532"/>
                  </a:cubicBezTo>
                  <a:cubicBezTo>
                    <a:pt x="73397" y="151532"/>
                    <a:pt x="98243" y="130498"/>
                    <a:pt x="98243" y="102599"/>
                  </a:cubicBezTo>
                  <a:cubicBezTo>
                    <a:pt x="98243" y="77578"/>
                    <a:pt x="79164" y="54551"/>
                    <a:pt x="51656" y="54551"/>
                  </a:cubicBezTo>
                  <a:cubicBezTo>
                    <a:pt x="41895" y="54551"/>
                    <a:pt x="30359" y="56986"/>
                    <a:pt x="20598" y="65400"/>
                  </a:cubicBezTo>
                  <a:lnTo>
                    <a:pt x="20598" y="235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56981096-95D0-75CF-BFEF-7F07B7616C33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6975153" y="4264056"/>
              <a:ext cx="102047" cy="151451"/>
            </a:xfrm>
            <a:custGeom>
              <a:avLst/>
              <a:gdLst>
                <a:gd name="connsiteX0" fmla="*/ 80943 w 102047"/>
                <a:gd name="connsiteY0" fmla="*/ 81121 h 151451"/>
                <a:gd name="connsiteX1" fmla="*/ 40346 w 102047"/>
                <a:gd name="connsiteY1" fmla="*/ 144447 h 151451"/>
                <a:gd name="connsiteX2" fmla="*/ 17718 w 102047"/>
                <a:gd name="connsiteY2" fmla="*/ 137140 h 151451"/>
                <a:gd name="connsiteX3" fmla="*/ 27479 w 102047"/>
                <a:gd name="connsiteY3" fmla="*/ 126733 h 151451"/>
                <a:gd name="connsiteX4" fmla="*/ 17053 w 102047"/>
                <a:gd name="connsiteY4" fmla="*/ 116327 h 151451"/>
                <a:gd name="connsiteX5" fmla="*/ 6404 w 102047"/>
                <a:gd name="connsiteY5" fmla="*/ 127176 h 151451"/>
                <a:gd name="connsiteX6" fmla="*/ 40568 w 102047"/>
                <a:gd name="connsiteY6" fmla="*/ 151532 h 151451"/>
                <a:gd name="connsiteX7" fmla="*/ 102240 w 102047"/>
                <a:gd name="connsiteY7" fmla="*/ 74257 h 151451"/>
                <a:gd name="connsiteX8" fmla="*/ 51882 w 102047"/>
                <a:gd name="connsiteY8" fmla="*/ 81 h 151451"/>
                <a:gd name="connsiteX9" fmla="*/ 16609 w 102047"/>
                <a:gd name="connsiteY9" fmla="*/ 13588 h 151451"/>
                <a:gd name="connsiteX10" fmla="*/ 193 w 102047"/>
                <a:gd name="connsiteY10" fmla="*/ 49458 h 151451"/>
                <a:gd name="connsiteX11" fmla="*/ 48554 w 102047"/>
                <a:gd name="connsiteY11" fmla="*/ 98392 h 151451"/>
                <a:gd name="connsiteX12" fmla="*/ 80943 w 102047"/>
                <a:gd name="connsiteY12" fmla="*/ 76693 h 151451"/>
                <a:gd name="connsiteX13" fmla="*/ 80943 w 102047"/>
                <a:gd name="connsiteY13" fmla="*/ 81121 h 151451"/>
                <a:gd name="connsiteX14" fmla="*/ 49663 w 102047"/>
                <a:gd name="connsiteY14" fmla="*/ 92192 h 151451"/>
                <a:gd name="connsiteX15" fmla="*/ 26592 w 102047"/>
                <a:gd name="connsiteY15" fmla="*/ 79128 h 151451"/>
                <a:gd name="connsiteX16" fmla="*/ 21489 w 102047"/>
                <a:gd name="connsiteY16" fmla="*/ 49458 h 151451"/>
                <a:gd name="connsiteX17" fmla="*/ 27923 w 102047"/>
                <a:gd name="connsiteY17" fmla="*/ 18902 h 151451"/>
                <a:gd name="connsiteX18" fmla="*/ 52104 w 102047"/>
                <a:gd name="connsiteY18" fmla="*/ 6503 h 151451"/>
                <a:gd name="connsiteX19" fmla="*/ 73622 w 102047"/>
                <a:gd name="connsiteY19" fmla="*/ 19345 h 151451"/>
                <a:gd name="connsiteX20" fmla="*/ 80278 w 102047"/>
                <a:gd name="connsiteY20" fmla="*/ 51894 h 151451"/>
                <a:gd name="connsiteX21" fmla="*/ 49663 w 102047"/>
                <a:gd name="connsiteY21" fmla="*/ 9219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047" h="151451">
                  <a:moveTo>
                    <a:pt x="80943" y="81121"/>
                  </a:moveTo>
                  <a:cubicBezTo>
                    <a:pt x="80943" y="136033"/>
                    <a:pt x="53657" y="144447"/>
                    <a:pt x="40346" y="144447"/>
                  </a:cubicBezTo>
                  <a:cubicBezTo>
                    <a:pt x="35465" y="144447"/>
                    <a:pt x="23708" y="144004"/>
                    <a:pt x="17718" y="137140"/>
                  </a:cubicBezTo>
                  <a:cubicBezTo>
                    <a:pt x="26814" y="136255"/>
                    <a:pt x="27479" y="128726"/>
                    <a:pt x="27479" y="126733"/>
                  </a:cubicBezTo>
                  <a:cubicBezTo>
                    <a:pt x="27479" y="121198"/>
                    <a:pt x="23708" y="116327"/>
                    <a:pt x="17053" y="116327"/>
                  </a:cubicBezTo>
                  <a:cubicBezTo>
                    <a:pt x="10397" y="116327"/>
                    <a:pt x="6404" y="120755"/>
                    <a:pt x="6404" y="127176"/>
                  </a:cubicBezTo>
                  <a:cubicBezTo>
                    <a:pt x="6404" y="142233"/>
                    <a:pt x="19049" y="151532"/>
                    <a:pt x="40568" y="151532"/>
                  </a:cubicBezTo>
                  <a:cubicBezTo>
                    <a:pt x="72291" y="151532"/>
                    <a:pt x="102240" y="121641"/>
                    <a:pt x="102240" y="74257"/>
                  </a:cubicBezTo>
                  <a:cubicBezTo>
                    <a:pt x="102240" y="19345"/>
                    <a:pt x="77837" y="81"/>
                    <a:pt x="51882" y="81"/>
                  </a:cubicBezTo>
                  <a:cubicBezTo>
                    <a:pt x="44561" y="81"/>
                    <a:pt x="29254" y="1189"/>
                    <a:pt x="16609" y="13588"/>
                  </a:cubicBezTo>
                  <a:cubicBezTo>
                    <a:pt x="9066" y="20895"/>
                    <a:pt x="193" y="29530"/>
                    <a:pt x="193" y="49458"/>
                  </a:cubicBezTo>
                  <a:cubicBezTo>
                    <a:pt x="193" y="77578"/>
                    <a:pt x="22599" y="98392"/>
                    <a:pt x="48554" y="98392"/>
                  </a:cubicBezTo>
                  <a:cubicBezTo>
                    <a:pt x="66302" y="98392"/>
                    <a:pt x="75841" y="86657"/>
                    <a:pt x="80943" y="76693"/>
                  </a:cubicBezTo>
                  <a:lnTo>
                    <a:pt x="80943" y="81121"/>
                  </a:lnTo>
                  <a:close/>
                  <a:moveTo>
                    <a:pt x="49663" y="92192"/>
                  </a:moveTo>
                  <a:cubicBezTo>
                    <a:pt x="41012" y="92192"/>
                    <a:pt x="32803" y="89314"/>
                    <a:pt x="26592" y="79128"/>
                  </a:cubicBezTo>
                  <a:cubicBezTo>
                    <a:pt x="21489" y="70936"/>
                    <a:pt x="21489" y="61636"/>
                    <a:pt x="21489" y="49458"/>
                  </a:cubicBezTo>
                  <a:cubicBezTo>
                    <a:pt x="21489" y="36616"/>
                    <a:pt x="21489" y="27759"/>
                    <a:pt x="27923" y="18902"/>
                  </a:cubicBezTo>
                  <a:cubicBezTo>
                    <a:pt x="33247" y="11152"/>
                    <a:pt x="40568" y="6503"/>
                    <a:pt x="52104" y="6503"/>
                  </a:cubicBezTo>
                  <a:cubicBezTo>
                    <a:pt x="63418" y="6503"/>
                    <a:pt x="70073" y="13588"/>
                    <a:pt x="73622" y="19345"/>
                  </a:cubicBezTo>
                  <a:cubicBezTo>
                    <a:pt x="79612" y="28645"/>
                    <a:pt x="80278" y="44144"/>
                    <a:pt x="80278" y="51894"/>
                  </a:cubicBezTo>
                  <a:cubicBezTo>
                    <a:pt x="80278" y="80678"/>
                    <a:pt x="63639" y="92192"/>
                    <a:pt x="49663" y="921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C157E281-6042-217D-417D-AA2B661892E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278692" y="3502087"/>
              <a:ext cx="93807" cy="948625"/>
            </a:xfrm>
            <a:custGeom>
              <a:avLst/>
              <a:gdLst>
                <a:gd name="connsiteX0" fmla="*/ 74361 w 93807"/>
                <a:gd name="connsiteY0" fmla="*/ 929067 h 948625"/>
                <a:gd name="connsiteX1" fmla="*/ 202 w 93807"/>
                <a:gd name="connsiteY1" fmla="*/ 929067 h 948625"/>
                <a:gd name="connsiteX2" fmla="*/ 202 w 93807"/>
                <a:gd name="connsiteY2" fmla="*/ 948678 h 948625"/>
                <a:gd name="connsiteX3" fmla="*/ 94010 w 93807"/>
                <a:gd name="connsiteY3" fmla="*/ 948678 h 948625"/>
                <a:gd name="connsiteX4" fmla="*/ 94010 w 93807"/>
                <a:gd name="connsiteY4" fmla="*/ 53 h 948625"/>
                <a:gd name="connsiteX5" fmla="*/ 202 w 93807"/>
                <a:gd name="connsiteY5" fmla="*/ 53 h 948625"/>
                <a:gd name="connsiteX6" fmla="*/ 202 w 93807"/>
                <a:gd name="connsiteY6" fmla="*/ 19665 h 948625"/>
                <a:gd name="connsiteX7" fmla="*/ 74361 w 93807"/>
                <a:gd name="connsiteY7" fmla="*/ 19665 h 948625"/>
                <a:gd name="connsiteX8" fmla="*/ 74361 w 93807"/>
                <a:gd name="connsiteY8" fmla="*/ 929067 h 94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807" h="948625">
                  <a:moveTo>
                    <a:pt x="74361" y="929067"/>
                  </a:moveTo>
                  <a:lnTo>
                    <a:pt x="202" y="929067"/>
                  </a:lnTo>
                  <a:lnTo>
                    <a:pt x="202" y="948678"/>
                  </a:lnTo>
                  <a:lnTo>
                    <a:pt x="94010" y="948678"/>
                  </a:lnTo>
                  <a:lnTo>
                    <a:pt x="94010" y="53"/>
                  </a:lnTo>
                  <a:lnTo>
                    <a:pt x="202" y="53"/>
                  </a:lnTo>
                  <a:lnTo>
                    <a:pt x="202" y="19665"/>
                  </a:lnTo>
                  <a:lnTo>
                    <a:pt x="74361" y="19665"/>
                  </a:lnTo>
                  <a:lnTo>
                    <a:pt x="74361" y="9290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88" name="Espaço Reservado para Conteúdo 3">
            <a:extLst>
              <a:ext uri="{FF2B5EF4-FFF2-40B4-BE49-F238E27FC236}">
                <a16:creationId xmlns:a16="http://schemas.microsoft.com/office/drawing/2014/main" id="{1AFB3921-AC1F-AD9D-A13C-FAAC4562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3"/>
          <a:stretch>
            <a:fillRect/>
          </a:stretch>
        </p:blipFill>
        <p:spPr>
          <a:xfrm>
            <a:off x="529537" y="1773260"/>
            <a:ext cx="5093570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A9C18096-9BBC-DD94-E6BF-73B021C59ACD}"/>
                  </a:ext>
                </a:extLst>
              </p:cNvPr>
              <p:cNvSpPr txBox="1"/>
              <p:nvPr/>
            </p:nvSpPr>
            <p:spPr>
              <a:xfrm>
                <a:off x="10729998" y="3305156"/>
                <a:ext cx="1159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A9C18096-9BBC-DD94-E6BF-73B021C5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8" y="3305156"/>
                <a:ext cx="1159933" cy="36933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uadroTexto 89">
            <a:extLst>
              <a:ext uri="{FF2B5EF4-FFF2-40B4-BE49-F238E27FC236}">
                <a16:creationId xmlns:a16="http://schemas.microsoft.com/office/drawing/2014/main" id="{2B3FFDA6-AAE5-FD33-7F39-96A3B13D52AD}"/>
              </a:ext>
            </a:extLst>
          </p:cNvPr>
          <p:cNvSpPr txBox="1"/>
          <p:nvPr/>
        </p:nvSpPr>
        <p:spPr>
          <a:xfrm>
            <a:off x="6890510" y="1478367"/>
            <a:ext cx="3145872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Discrete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LTI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Fcn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D5B-46A7-F807-B527-2BB1FE7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Introdução ao Simulink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Criar modelo no Simulink e navegar pelas bibliotecas.</a:t>
                </a:r>
              </a:p>
              <a:p>
                <a:r>
                  <a:rPr lang="pt-BR" dirty="0"/>
                  <a:t>Área de trabalho no simulink (operações matemáticas, workspace, busca de blocos, configuração de parámetros)</a:t>
                </a:r>
              </a:p>
              <a:p>
                <a:r>
                  <a:rPr lang="pt-BR" dirty="0"/>
                  <a:t>If – Else en Simulink (Switch – Empregar sinais)</a:t>
                </a:r>
              </a:p>
              <a:p>
                <a:r>
                  <a:rPr lang="pt-BR" dirty="0"/>
                  <a:t>Comparar sinais:</a:t>
                </a:r>
              </a:p>
              <a:p>
                <a:pPr lvl="1"/>
                <a:r>
                  <a:rPr lang="pt-BR" dirty="0"/>
                  <a:t>Logic and Bit Operation – Relational Operator com Switch</a:t>
                </a:r>
              </a:p>
              <a:p>
                <a:r>
                  <a:rPr lang="pt-BR" dirty="0"/>
                  <a:t>Graficos x-y (xy-graph)</a:t>
                </a:r>
              </a:p>
              <a:p>
                <a:pPr lvl="1"/>
                <a:r>
                  <a:rPr lang="pt-BR" dirty="0"/>
                  <a:t>Equação Latex: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- Ramp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C73AC-51C3-39A6-A9A0-550F09863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560"/>
                <a:ext cx="10515600" cy="5425439"/>
              </a:xfrm>
              <a:blipFill>
                <a:blip r:embed="rId2"/>
                <a:stretch>
                  <a:fillRect l="-1043" t="-1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Criando Bibliotecas: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</p:spPr>
            <p:txBody>
              <a:bodyPr/>
              <a:lstStyle/>
              <a:p>
                <a:r>
                  <a:rPr lang="pt-BR" dirty="0"/>
                  <a:t>Equação: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Criar máscara</a:t>
                </a:r>
              </a:p>
              <a:p>
                <a:r>
                  <a:rPr lang="pt-BR" dirty="0"/>
                  <a:t>Documentação</a:t>
                </a:r>
              </a:p>
              <a:p>
                <a:r>
                  <a:rPr lang="pt-BR" dirty="0"/>
                  <a:t>Icon and Ports:</a:t>
                </a:r>
              </a:p>
              <a:p>
                <a:pPr lvl="1"/>
                <a:r>
                  <a:rPr lang="es-ES" sz="1800" b="0" i="0" u="none" strike="noStrike" baseline="0" dirty="0" err="1">
                    <a:latin typeface="Courier New" panose="02070309020205020404" pitchFamily="49" charset="0"/>
                  </a:rPr>
                  <a:t>disp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</a:rPr>
                  <a:t>('y_1=k*x^2; y_2=c')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('input', 1, 'x')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1, 'y')</a:t>
                </a:r>
              </a:p>
              <a:p>
                <a:pPr lvl="1"/>
                <a:r>
                  <a:rPr lang="fr-FR" sz="1400" b="0" i="0" u="none" strike="noStrike" baseline="0" dirty="0" err="1">
                    <a:latin typeface="Courier New" panose="02070309020205020404" pitchFamily="49" charset="0"/>
                  </a:rPr>
                  <a:t>port_label</a:t>
                </a:r>
                <a:r>
                  <a:rPr lang="fr-FR" sz="1400" b="0" i="0" u="none" strike="noStrike" baseline="0" dirty="0">
                    <a:latin typeface="Courier New" panose="02070309020205020404" pitchFamily="49" charset="0"/>
                  </a:rPr>
                  <a:t>('output', 2, 'c’)</a:t>
                </a:r>
              </a:p>
              <a:p>
                <a:r>
                  <a:rPr lang="en-US" dirty="0" err="1"/>
                  <a:t>Modificar</a:t>
                </a:r>
                <a:r>
                  <a:rPr lang="en-US" dirty="0"/>
                  <a:t> K e C para </a:t>
                </a:r>
                <a:r>
                  <a:rPr lang="en-US" dirty="0" err="1"/>
                  <a:t>serem</a:t>
                </a:r>
                <a:r>
                  <a:rPr lang="en-US" dirty="0"/>
                  <a:t> </a:t>
                </a:r>
                <a:r>
                  <a:rPr lang="en-US" dirty="0" err="1"/>
                  <a:t>parâmetros</a:t>
                </a:r>
                <a:r>
                  <a:rPr lang="en-US" dirty="0"/>
                  <a:t> do </a:t>
                </a:r>
                <a:r>
                  <a:rPr lang="en-US" dirty="0" err="1"/>
                  <a:t>bloco</a:t>
                </a:r>
                <a:endParaRPr lang="en-US" dirty="0"/>
              </a:p>
              <a:p>
                <a:r>
                  <a:rPr lang="pt-BR" dirty="0"/>
                  <a:t>Click direito: Library Link</a:t>
                </a:r>
                <a:endParaRPr lang="pt-BR" b="0" i="0" u="none" strike="noStrike" baseline="0" dirty="0">
                  <a:latin typeface="Courier New" panose="02070309020205020404" pitchFamily="49" charset="0"/>
                </a:endParaRP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5F30-763D-425B-04CC-F3CBFA2E6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6480"/>
                <a:ext cx="10515600" cy="5130483"/>
              </a:xfrm>
              <a:blipFill>
                <a:blip r:embed="rId2"/>
                <a:stretch>
                  <a:fillRect l="-1043" t="-2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8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pPr lvl="1"/>
            <a:r>
              <a:rPr lang="pt-BR" dirty="0"/>
              <a:t>A documentação para incluirmos nossa libreria esta em:</a:t>
            </a:r>
            <a:br>
              <a:rPr lang="pt-BR" dirty="0"/>
            </a:br>
            <a:r>
              <a:rPr lang="pt-BR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https://www.mathworks.com/help/simulink/ug/adding-libraries-to-the-library-browser.html</a:t>
            </a:r>
            <a:r>
              <a:rPr lang="pt-BR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pt-BR" dirty="0"/>
              <a:t>Apagar o C e inclui-lo dentro da inicialização</a:t>
            </a:r>
          </a:p>
          <a:p>
            <a:pPr lvl="1"/>
            <a:endParaRPr lang="pt-BR" dirty="0"/>
          </a:p>
          <a:p>
            <a:r>
              <a:rPr lang="pt-BR" dirty="0"/>
              <a:t>Digitar o comando: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EnableLBRepository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Copiar</a:t>
            </a:r>
            <a:r>
              <a:rPr lang="en-US" dirty="0"/>
              <a:t> o script do help </a:t>
            </a:r>
            <a:r>
              <a:rPr lang="en-US" dirty="0" err="1"/>
              <a:t>colocando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e do </a:t>
            </a:r>
            <a:r>
              <a:rPr lang="en-US" dirty="0" err="1"/>
              <a:t>blockset</a:t>
            </a:r>
            <a:endParaRPr lang="en-US" dirty="0"/>
          </a:p>
          <a:p>
            <a:r>
              <a:rPr lang="en-US" dirty="0" err="1"/>
              <a:t>Procurar</a:t>
            </a:r>
            <a:r>
              <a:rPr lang="en-US" dirty="0"/>
              <a:t> no Library Browser: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outros </a:t>
            </a:r>
            <a:r>
              <a:rPr lang="en-US" dirty="0" err="1"/>
              <a:t>blocos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9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C5C-3378-B7AB-98BA-6865FE5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u="sng" dirty="0"/>
              <a:t>Incluir a biblioteca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5F30-763D-425B-04CC-F3CBFA2E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/>
          <a:lstStyle/>
          <a:p>
            <a:r>
              <a:rPr lang="pt-BR" dirty="0"/>
              <a:t>Adicionar subsystems para criar sub-bibliotecas</a:t>
            </a:r>
          </a:p>
          <a:p>
            <a:r>
              <a:rPr lang="pt-BR" dirty="0"/>
              <a:t>Ir para propriedades – Callbacks – OpenFcn – lib2</a:t>
            </a:r>
          </a:p>
          <a:p>
            <a:r>
              <a:rPr lang="pt-BR" dirty="0"/>
              <a:t>Criamos nova biblioteca: lib2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1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865-08F2-10B3-1A1B-320CC159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Discontinuos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8873-0B1F-808C-5B46-EF1D5AE8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Saturation: Sin – Sat – Scope</a:t>
            </a:r>
          </a:p>
          <a:p>
            <a:r>
              <a:rPr lang="pt-BR" dirty="0"/>
              <a:t>Saturation Dynamic</a:t>
            </a:r>
          </a:p>
          <a:p>
            <a:r>
              <a:rPr lang="pt-BR" dirty="0"/>
              <a:t>Dead Zone</a:t>
            </a:r>
          </a:p>
          <a:p>
            <a:r>
              <a:rPr lang="pt-BR" dirty="0"/>
              <a:t>Hit Crossing</a:t>
            </a:r>
          </a:p>
          <a:p>
            <a:r>
              <a:rPr lang="pt-BR" dirty="0"/>
              <a:t>Quantizer</a:t>
            </a:r>
          </a:p>
          <a:p>
            <a:r>
              <a:rPr lang="pt-BR" dirty="0"/>
              <a:t>Rate Limiter: Pulse generator</a:t>
            </a:r>
          </a:p>
          <a:p>
            <a:r>
              <a:rPr lang="pt-BR" dirty="0"/>
              <a:t>Relay</a:t>
            </a:r>
          </a:p>
          <a:p>
            <a:r>
              <a:rPr lang="pt-BR" dirty="0"/>
              <a:t>Wrap to Zero </a:t>
            </a:r>
          </a:p>
        </p:txBody>
      </p:sp>
    </p:spTree>
    <p:extLst>
      <p:ext uri="{BB962C8B-B14F-4D97-AF65-F5344CB8AC3E}">
        <p14:creationId xmlns:p14="http://schemas.microsoft.com/office/powerpoint/2010/main" val="10049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5EC-5528-C5A4-04E9-FA939DFF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Mux - Demux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8CE9-9216-7D93-AFC5-761EC0F8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Agrupar e extraer dados dentro de um vetor virtual.</a:t>
            </a:r>
          </a:p>
          <a:p>
            <a:r>
              <a:rPr lang="pt-BR" dirty="0"/>
              <a:t>Mux – 6 constant – Display</a:t>
            </a:r>
          </a:p>
          <a:p>
            <a:r>
              <a:rPr lang="pt-BR" dirty="0"/>
              <a:t>Demux 3 out</a:t>
            </a:r>
          </a:p>
          <a:p>
            <a:r>
              <a:rPr lang="pt-BR" dirty="0"/>
              <a:t>Mux 3 in: Sine, Pulse, Ramp</a:t>
            </a:r>
          </a:p>
          <a:p>
            <a:r>
              <a:rPr lang="pt-BR" dirty="0"/>
              <a:t>Demux: operar com o sinal desejado</a:t>
            </a:r>
          </a:p>
          <a:p>
            <a:r>
              <a:rPr lang="pt-BR" dirty="0"/>
              <a:t>Colocar o selector</a:t>
            </a:r>
          </a:p>
        </p:txBody>
      </p:sp>
    </p:spTree>
    <p:extLst>
      <p:ext uri="{BB962C8B-B14F-4D97-AF65-F5344CB8AC3E}">
        <p14:creationId xmlns:p14="http://schemas.microsoft.com/office/powerpoint/2010/main" val="239707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0E58-EFA1-33BD-6A54-4C93C26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 workspace (Goto – From)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EC8C-1051-1E60-BBEB-B0008EEB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sine blocks with Scope</a:t>
            </a:r>
          </a:p>
          <a:p>
            <a:r>
              <a:rPr lang="pt-BR" dirty="0"/>
              <a:t>Sum block – Scope: conectar com blocos From-Goto</a:t>
            </a:r>
          </a:p>
          <a:p>
            <a:r>
              <a:rPr lang="pt-BR" dirty="0"/>
              <a:t>To Workspace na suma dos sins</a:t>
            </a:r>
          </a:p>
          <a:p>
            <a:r>
              <a:rPr lang="pt-BR" dirty="0"/>
              <a:t>Graficar em Matlab empregando dot notation (structures)</a:t>
            </a:r>
          </a:p>
          <a:p>
            <a:r>
              <a:rPr lang="pt-BR" dirty="0"/>
              <a:t>Modificar para array o to workspace e colocar o clock</a:t>
            </a:r>
          </a:p>
          <a:p>
            <a:r>
              <a:rPr lang="pt-BR" dirty="0"/>
              <a:t>Graficar no Matlab</a:t>
            </a:r>
          </a:p>
          <a:p>
            <a:r>
              <a:rPr lang="pt-BR"/>
              <a:t>Explicar como comentar blocos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34F258-E861-3FF7-E45B-AC0441AA3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649"/>
  <p:tag name="ORIGINALWIDTH" val="227.44"/>
  <p:tag name="OUTPUTTYPE" val="SVG"/>
  <p:tag name="IGUANATEXVERSION" val="160"/>
  <p:tag name="LATEXADDIN" val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/>
  <p:tag name="IGUANATEXSIZE" val="25"/>
  <p:tag name="IGUANATEXCURSOR" val="44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5433"/>
  <p:tag name="ORIGINALWIDTH" val="7.611434"/>
  <p:tag name="EMFCHILD" val="Verdader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128.5467"/>
  <p:tag name="OUTPUTTYPE" val="SVG"/>
  <p:tag name="IGUANATEXVERSION" val="160"/>
  <p:tag name="LATEXADDIN" val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/>
  <p:tag name="IGUANATEXSIZE" val="25"/>
  <p:tag name="IGUANATEXCURSOR" val="82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2"/>
  <p:tag name="ORIGINALWIDTH" val="7.126897"/>
  <p:tag name="LATEXADDIN" val="\documentclass{article}&#10;\usepackage{amsmath}&#10;\pagestyle{empty}&#10;\begin{document}&#10;&#10;$P_z = \begin{bmatrix}&#10;\frac{0.3776 z^{-2}}{z - 0.9705} &amp; \frac{-0.4447 z^{-6}}{z - 0.9765} \\&#10;\frac{0.2959 z^{-14}}{z - 0.9552} &amp; \frac{-0.6621 z^{-6}}{z - 0.9659}&#10;\end{bmatrix}$&#10;&#10;&#10;&#10;\end{document}"/>
  <p:tag name="IGUANATEXSIZE" val="25"/>
  <p:tag name="IGUANATEXCURSOR" val="82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  <p:tag name="EMFCHILD" val="Verdader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44"/>
  <p:tag name="ORIGINALWIDTH" val="6.637795"/>
  <p:tag name="EMFCHILD" val="Verdader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2.954551"/>
  <p:tag name="EMFCHILD" val="Verdader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7544"/>
  <p:tag name="ORIGINALWIDTH" val="2.485417"/>
  <p:tag name="EMFCHILD" val="Verdadero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35.66734"/>
  <p:tag name="EMFCHILD" val="Verdader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46"/>
  <p:tag name="ORIGINALWIDTH" val="3.423685"/>
  <p:tag name="EMFCHILD" val="Verdader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7118"/>
  <p:tag name="ORIGINALWIDTH" val="2.595212"/>
  <p:tag name="EMFCHILD" val="Verdadero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41.90586"/>
  <p:tag name="EMFCHILD" val="Verdadero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53795"/>
  <p:tag name="ORIGINALWIDTH" val="3.318898"/>
  <p:tag name="EMFCHILD" val="Verdader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7544"/>
  <p:tag name="ORIGINALWIDTH" val="2.051213"/>
  <p:tag name="EMFCHILD" val="Verdadero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2346"/>
  <p:tag name="ORIGINALWIDTH" val="2.764913"/>
  <p:tag name="EMFCHILD" val="Verdadero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39.06391"/>
  <p:tag name="EMFCHILD" val="Verdader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3.088315"/>
  <p:tag name="EMFCHILD" val="Verdadero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4"/>
  <p:tag name="ORIGINALWIDTH" val="2.543307"/>
  <p:tag name="EMFCHILD" val="Verdader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2789291"/>
  <p:tag name="ORIGINALWIDTH" val="3.808"/>
  <p:tag name="EMFCHILD" val="Verdadero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27118"/>
  <p:tag name="ORIGINALWIDTH" val="2.595212"/>
  <p:tag name="EMFCHILD" val="Verdadero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567"/>
  <p:tag name="ORIGINALWIDTH" val="41.90586"/>
  <p:tag name="EMFCHILD" val="Verdadero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3.214079"/>
  <p:tag name="EMFCHILD" val="Verdadero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7008"/>
  <p:tag name="ORIGINALWIDTH" val="4.723307"/>
  <p:tag name="EMFCHILD" val="Verdadero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42016"/>
  <p:tag name="EMFCHILD" val="Verdadero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019842"/>
  <p:tag name="ORIGINALWIDTH" val="0.8034961"/>
  <p:tag name="EMFCHILD" val="Verdadero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088315"/>
  <p:tag name="EMFCHILD" val="Verdadero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1"/>
  <p:tag name="ORIGINALWIDTH" val="3.214079"/>
  <p:tag name="EMFCHILD" val="Verdadero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87795"/>
  <p:tag name="ORIGINALWIDTH" val="2.954551"/>
  <p:tag name="EMFCHILD" val="Verdader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44755"/>
  <p:tag name="ORIGINALWIDTH" val="6.834362"/>
  <p:tag name="LATEXADDIN" val="\documentclass{article}&#10;\usepackage{amsmath}&#10;\pagestyle{empty}&#10;\begin{document}&#10;&#10;\begin{align*}&#10;A &amp;= \begin{pmatrix}&#10;-0.05988 &amp; 0 &amp; 0 &amp; 0 \\&#10;0 &amp; -0.09174 &amp; 0 &amp; 0 \\&#10;0 &amp; 0 &amp; -0.04762 &amp; 0 \\&#10;0 &amp; 0 &amp; 0 &amp; -0.06944&#10;\end{pmatrix} \\&#10;B &amp;= \begin{pmatrix}&#10;1 &amp; 0 \\&#10;1 &amp; 0 \\&#10;0 &amp; 1 \\&#10;0 &amp; 1&#10;\end{pmatrix} \\&#10;C &amp;= \begin{pmatrix}&#10;0.7665 &amp; 0 &amp; -0.9 &amp; 0 \\&#10;0 &amp; 0.6055 &amp; 0 &amp; -1.347&#10;\end{pmatrix} \\&#10;D &amp;= \begin{pmatrix}&#10;0 &amp; 0 \\&#10;0 &amp; 0&#10;\end{pmatrix}&#10;\end{align*}&#10;&#10;&#10;\end{document}"/>
  <p:tag name="IGUANATEXSIZE" val="25"/>
  <p:tag name="IGUANATEXCURSOR" val="448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1"/>
  <p:tag name="EMFCHILD" val="Verdader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975087"/>
  <p:tag name="EMFCHILD" val="Verdader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5559"/>
  <p:tag name="ORIGINALWIDTH" val="4.413449"/>
  <p:tag name="EMFCHILD" val="Verdader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5433"/>
  <p:tag name="ORIGINALWIDTH" val="7.113323"/>
  <p:tag name="EMFCHILD" val="Verdader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6772"/>
  <p:tag name="ORIGINALWIDTH" val="1.105827"/>
  <p:tag name="EMFCHILD" val="Verdader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05146"/>
  <p:tag name="ORIGINALWIDTH" val="5.489386"/>
  <p:tag name="EMFCHILD" val="Verdader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4519"/>
  <p:tag name="ORIGINALWIDTH" val="7.073449"/>
  <p:tag name="EMFCHILD" val="Verdader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4992"/>
  <p:tag name="ORIGINALWIDTH" val="6.625134"/>
  <p:tag name="EMFCHILD" val="Verdader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389"/>
  <p:tag name="ORIGINALWIDTH" val="4.901607"/>
  <p:tag name="EMFCHILD" val="Verdader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5134"/>
  <p:tag name="ORIGINALWIDTH" val="4.273953"/>
  <p:tag name="EMFCHILD" val="Verdader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34488"/>
  <p:tag name="EMFCHILD" val="Verdader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3.975087"/>
  <p:tag name="EMFCHILD" val="Verdader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5323"/>
  <p:tag name="ORIGINALWIDTH" val="4.194268"/>
  <p:tag name="EMFCHILD" val="Verdader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91181"/>
  <p:tag name="ORIGINALWIDTH" val="6.08715"/>
  <p:tag name="EMFCHILD" val="Verdader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5795"/>
  <p:tag name="ORIGINALWIDTH" val="3.287654"/>
  <p:tag name="EMFCHILD" val="Verdader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7732"/>
  <p:tag name="ORIGINALWIDTH" val="1.056031"/>
  <p:tag name="EMFCHILD" val="Verdader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566</Words>
  <Application>Microsoft Office PowerPoint</Application>
  <PresentationFormat>Panorámica</PresentationFormat>
  <Paragraphs>92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Courier New</vt:lpstr>
      <vt:lpstr>Georgia</vt:lpstr>
      <vt:lpstr>Office Theme</vt:lpstr>
      <vt:lpstr>Simulink</vt:lpstr>
      <vt:lpstr>Introdução ao Simulink</vt:lpstr>
      <vt:lpstr>Criando Bibliotecas:</vt:lpstr>
      <vt:lpstr>Incluir a biblioteca</vt:lpstr>
      <vt:lpstr>Incluir a biblioteca</vt:lpstr>
      <vt:lpstr>Discontinuos</vt:lpstr>
      <vt:lpstr>Mux - Demux</vt:lpstr>
      <vt:lpstr>To workspace (Goto – From)</vt:lpstr>
      <vt:lpstr>Modelos Lineales</vt:lpstr>
      <vt:lpstr>Modelos Lineales</vt:lpstr>
      <vt:lpstr>Modelos Multivariáveis</vt:lpstr>
      <vt:lpstr>Modelos Multivariáveis</vt:lpstr>
      <vt:lpstr>Modelos Multivariáveis</vt:lpstr>
      <vt:lpstr>Modelos Multivariáveis</vt:lpstr>
      <vt:lpstr>Coluna de Destilação Wood &amp; Berry</vt:lpstr>
      <vt:lpstr>Coluna de Destilação Wood &amp; Berry</vt:lpstr>
      <vt:lpstr>Coluna de Destilação Wood &amp; Berry</vt:lpstr>
      <vt:lpstr>Coluna de Destilação Wood &amp; Berry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</dc:title>
  <dc:creator>Sergio Andres Castaño Giraldo</dc:creator>
  <cp:lastModifiedBy>Sergio Andres Castaño Giraldo</cp:lastModifiedBy>
  <cp:revision>26</cp:revision>
  <dcterms:created xsi:type="dcterms:W3CDTF">2024-03-31T22:41:29Z</dcterms:created>
  <dcterms:modified xsi:type="dcterms:W3CDTF">2024-04-02T13:37:02Z</dcterms:modified>
</cp:coreProperties>
</file>