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56" r:id="rId2"/>
    <p:sldId id="28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 autoAdjust="0"/>
  </p:normalViewPr>
  <p:slideViewPr>
    <p:cSldViewPr snapToGrid="0" showGuides="1">
      <p:cViewPr varScale="1">
        <p:scale>
          <a:sx n="73" d="100"/>
          <a:sy n="73" d="100"/>
        </p:scale>
        <p:origin x="67" y="389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6/9/2019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051156"/>
            <a:ext cx="9144000" cy="1329595"/>
          </a:xfrm>
        </p:spPr>
        <p:txBody>
          <a:bodyPr lIns="0" tIns="0" rIns="0" bIns="0" anchor="t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Classifying Loan Approvals Using SVM in R</a:t>
            </a:r>
            <a:endParaRPr lang="en-US" sz="4800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78385" y="163544"/>
            <a:ext cx="3615655" cy="3527611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240323" y="1275127"/>
            <a:ext cx="1711354" cy="1810007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B0D52461-6840-47DC-9D32-40426BC700CE}"/>
              </a:ext>
            </a:extLst>
          </p:cNvPr>
          <p:cNvSpPr/>
          <p:nvPr/>
        </p:nvSpPr>
        <p:spPr>
          <a:xfrm flipH="1">
            <a:off x="0" y="3624052"/>
            <a:ext cx="5512965" cy="3233947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 of Project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EB537711-4DF2-478B-934B-73622DDC5701}"/>
              </a:ext>
            </a:extLst>
          </p:cNvPr>
          <p:cNvSpPr/>
          <p:nvPr/>
        </p:nvSpPr>
        <p:spPr>
          <a:xfrm>
            <a:off x="7801761" y="3624053"/>
            <a:ext cx="4390239" cy="3233947"/>
          </a:xfrm>
          <a:prstGeom prst="triangle">
            <a:avLst>
              <a:gd name="adj" fmla="val 100000"/>
            </a:avLst>
          </a:prstGeom>
          <a:solidFill>
            <a:schemeClr val="accent5">
              <a:lumMod val="5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F08E0A-69D7-4DE5-A657-73A04C2A85B5}"/>
              </a:ext>
            </a:extLst>
          </p:cNvPr>
          <p:cNvSpPr txBox="1"/>
          <p:nvPr/>
        </p:nvSpPr>
        <p:spPr>
          <a:xfrm>
            <a:off x="1410788" y="730965"/>
            <a:ext cx="9771017" cy="4091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Imputed missing values for categorical variables using each variables distribution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Imputed missing values for Loan Amount based on the mean of Dependents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Added a Loan Ratio variable that proved to be important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Converted all categorical variables to binary indicators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Used </a:t>
            </a:r>
            <a:r>
              <a:rPr lang="en-US" sz="22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svm</a:t>
            </a:r>
            <a:r>
              <a:rPr lang="en-US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 with backward feature selection to arrive at final model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Found that credit history dwarfed the influence of other features</a:t>
            </a:r>
          </a:p>
        </p:txBody>
      </p:sp>
    </p:spTree>
    <p:extLst>
      <p:ext uri="{BB962C8B-B14F-4D97-AF65-F5344CB8AC3E}">
        <p14:creationId xmlns:p14="http://schemas.microsoft.com/office/powerpoint/2010/main" val="405566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Project_Analysis_Presentation Pack.potx" id="{AC7781D2-6DCE-4385-A2F9-141B95078B19}" vid="{C6C96076-4D51-4042-A342-A7D2AA3703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74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Century Gothic</vt:lpstr>
      <vt:lpstr>Segoe UI Emoji</vt:lpstr>
      <vt:lpstr>Segoe UI Light</vt:lpstr>
      <vt:lpstr>Wingdings</vt:lpstr>
      <vt:lpstr>Office Theme</vt:lpstr>
      <vt:lpstr>Classifying Loan Approvals Using SVM in R</vt:lpstr>
      <vt:lpstr>Project analysis slide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2019-04-19T16:58:11Z</dcterms:created>
  <dcterms:modified xsi:type="dcterms:W3CDTF">2019-06-09T12:10:26Z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