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F7177-7B25-464E-85CD-D6563804EE9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C88B-A7FB-447A-96A3-F7662A8C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4C3D-53B5-45D0-A01D-0723135ED5C7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2373-5DA4-44C0-A7C7-36F625DE2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2004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Setting up SMS-SYNC</a:t>
            </a:r>
            <a:endParaRPr lang="en-US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8BB6-D0F9-7949-AF48-4FF6E8E0AF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logo-nexleafanalytics_white-2013-04-29-v5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1777" y="72202"/>
            <a:ext cx="2014393" cy="914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093554" y="1905000"/>
            <a:ext cx="4013773" cy="914400"/>
            <a:chOff x="2539427" y="1559037"/>
            <a:chExt cx="4013773" cy="9144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27" y="1625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nexleaf-coldtrace-logo-FONT_ARIAL-02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25227" y="1559037"/>
              <a:ext cx="3327973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2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86" y="157347"/>
            <a:ext cx="11162414" cy="153334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Instructions for setting up the SMSSYNC on the Gateway phones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u="sng" dirty="0" smtClean="0"/>
              <a:t>Follow these steps: </a:t>
            </a:r>
            <a:endParaRPr lang="en-US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3" y="1825625"/>
            <a:ext cx="1867786" cy="2801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852" y="1825625"/>
            <a:ext cx="1867786" cy="2801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65" y="1825625"/>
            <a:ext cx="1887279" cy="2830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94" y="1786270"/>
            <a:ext cx="1929810" cy="2894715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1929809" y="2583711"/>
            <a:ext cx="329609" cy="4146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80537" y="2215115"/>
            <a:ext cx="329609" cy="4146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6629400" y="2231063"/>
            <a:ext cx="329609" cy="4146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16" y="522576"/>
            <a:ext cx="2643221" cy="37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59" y="1379503"/>
            <a:ext cx="228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b="1" dirty="0" smtClean="0"/>
              <a:t>Gaza</a:t>
            </a:r>
            <a:r>
              <a:rPr lang="en-US" dirty="0" smtClean="0"/>
              <a:t> for the title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35406" y="1612413"/>
            <a:ext cx="588221" cy="3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5344" y="2628971"/>
            <a:ext cx="587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 the following URL here.</a:t>
            </a:r>
            <a:r>
              <a:rPr kumimoji="0" lang="en-US" altLang="en-US" b="0" i="0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Pay close attention to make sure you enter the right URL</a:t>
            </a:r>
            <a:endParaRPr lang="en-US" altLang="en-US" u="sng" dirty="0">
              <a:solidFill>
                <a:srgbClr val="006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sng" strike="noStrike" cap="none" normalizeH="0" baseline="0" dirty="0" smtClean="0">
              <a:ln>
                <a:noFill/>
              </a:ln>
              <a:solidFill>
                <a:srgbClr val="006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http://54.241.2.213/coldtrace/sms/smssync/inteluk/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726182" y="2824524"/>
            <a:ext cx="589163" cy="287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568660" y="3536906"/>
            <a:ext cx="565596" cy="356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18794" y="4355613"/>
            <a:ext cx="131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press OK when you are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68" y="1327741"/>
            <a:ext cx="2025502" cy="3038253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4189227" y="2674089"/>
            <a:ext cx="265813" cy="345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869018" y="2071577"/>
            <a:ext cx="265813" cy="345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72068" y="4747438"/>
            <a:ext cx="249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these two boxes. You might have to click 2-3 times sometimes until it gets checked.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2379" y="2212424"/>
            <a:ext cx="1010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this box first.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90" y="1327741"/>
            <a:ext cx="2091070" cy="3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202019"/>
            <a:ext cx="10981660" cy="26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 err="1" smtClean="0"/>
              <a:t>smssync</a:t>
            </a:r>
            <a:r>
              <a:rPr lang="en-US" sz="1600" dirty="0" smtClean="0"/>
              <a:t> settings make sure the following are ON and checked:</a:t>
            </a:r>
            <a:endParaRPr lang="en-US" sz="1600" b="0" dirty="0" smtClean="0">
              <a:effectLst/>
            </a:endParaRPr>
          </a:p>
          <a:p>
            <a:pPr lvl="2"/>
            <a:r>
              <a:rPr lang="en-US" sz="1600" dirty="0" smtClean="0"/>
              <a:t> - Auto Delete Messages</a:t>
            </a:r>
            <a:endParaRPr lang="en-US" sz="1600" b="0" dirty="0" smtClean="0">
              <a:effectLst/>
            </a:endParaRPr>
          </a:p>
          <a:p>
            <a:pPr lvl="2"/>
            <a:r>
              <a:rPr lang="en-US" sz="1600" dirty="0" smtClean="0"/>
              <a:t> - Get Reply from Server</a:t>
            </a:r>
            <a:endParaRPr lang="en-US" sz="1600" b="0" dirty="0" smtClean="0">
              <a:effectLst/>
            </a:endParaRPr>
          </a:p>
          <a:p>
            <a:pPr lvl="2"/>
            <a:r>
              <a:rPr lang="en-US" sz="1600" dirty="0" smtClean="0"/>
              <a:t> - Enable Auto Sync</a:t>
            </a:r>
            <a:endParaRPr lang="en-US" sz="1600" b="0" dirty="0" smtClean="0">
              <a:effectLst/>
            </a:endParaRPr>
          </a:p>
          <a:p>
            <a:pPr lvl="2"/>
            <a:r>
              <a:rPr lang="en-US" sz="1600" dirty="0" smtClean="0"/>
              <a:t> - Enable Task Checking</a:t>
            </a:r>
            <a:endParaRPr lang="en-US" sz="1600" b="0" dirty="0" smtClean="0">
              <a:effectLst/>
            </a:endParaRPr>
          </a:p>
          <a:p>
            <a:pPr marL="0" indent="0">
              <a:buNone/>
            </a:pPr>
            <a:r>
              <a:rPr lang="en-US" sz="1600" b="1" u="sng" dirty="0" smtClean="0"/>
              <a:t>Leave the frequencies as defaults. Don’t try to change them the app may crash.</a:t>
            </a:r>
            <a:endParaRPr lang="en-US" sz="1600" b="1" u="sng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1" y="2341819"/>
            <a:ext cx="2130056" cy="3195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465" y="6220047"/>
            <a:ext cx="179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Press on Menu button and click on Settings</a:t>
            </a:r>
          </a:p>
          <a:p>
            <a:endParaRPr lang="en-US" sz="1200" dirty="0"/>
          </a:p>
        </p:txBody>
      </p:sp>
      <p:sp>
        <p:nvSpPr>
          <p:cNvPr id="6" name="Up Arrow 5"/>
          <p:cNvSpPr/>
          <p:nvPr/>
        </p:nvSpPr>
        <p:spPr>
          <a:xfrm>
            <a:off x="1663995" y="5536903"/>
            <a:ext cx="430618" cy="3987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55" y="2341819"/>
            <a:ext cx="2098158" cy="314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84" y="2317896"/>
            <a:ext cx="2130056" cy="3195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44947" y="5536903"/>
            <a:ext cx="758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200" dirty="0" smtClean="0"/>
              <a:t>Check the following boxes: </a:t>
            </a:r>
          </a:p>
          <a:p>
            <a:pPr lvl="2"/>
            <a:r>
              <a:rPr lang="en-US" sz="1200" dirty="0"/>
              <a:t> </a:t>
            </a:r>
            <a:r>
              <a:rPr lang="en-US" sz="1200" dirty="0" smtClean="0"/>
              <a:t>- </a:t>
            </a:r>
            <a:r>
              <a:rPr lang="en-US" sz="1200" b="1" dirty="0" smtClean="0"/>
              <a:t>Auto Delete Messages</a:t>
            </a:r>
            <a:endParaRPr lang="en-US" sz="1200" b="1" dirty="0" smtClean="0">
              <a:effectLst/>
            </a:endParaRPr>
          </a:p>
          <a:p>
            <a:pPr lvl="2"/>
            <a:r>
              <a:rPr lang="en-US" sz="1200" b="1" dirty="0" smtClean="0"/>
              <a:t> - Get Reply from Server</a:t>
            </a:r>
            <a:endParaRPr lang="en-US" sz="1200" b="1" dirty="0" smtClean="0">
              <a:effectLst/>
            </a:endParaRPr>
          </a:p>
          <a:p>
            <a:pPr lvl="2"/>
            <a:r>
              <a:rPr lang="en-US" sz="1200" b="1" dirty="0" smtClean="0"/>
              <a:t> - Enable Auto Sync</a:t>
            </a:r>
            <a:endParaRPr lang="en-US" sz="1200" b="1" dirty="0" smtClean="0">
              <a:effectLst/>
            </a:endParaRPr>
          </a:p>
          <a:p>
            <a:pPr lvl="2"/>
            <a:r>
              <a:rPr lang="en-US" sz="1200" b="1" dirty="0" smtClean="0"/>
              <a:t> - Enable Task Checking</a:t>
            </a:r>
          </a:p>
          <a:p>
            <a:pPr lvl="2"/>
            <a:r>
              <a:rPr lang="en-US" sz="1200" dirty="0" smtClean="0"/>
              <a:t>After checking these boxes, you are done and you can click the back button to quit out of the app. </a:t>
            </a:r>
          </a:p>
        </p:txBody>
      </p:sp>
    </p:spTree>
    <p:extLst>
      <p:ext uri="{BB962C8B-B14F-4D97-AF65-F5344CB8AC3E}">
        <p14:creationId xmlns:p14="http://schemas.microsoft.com/office/powerpoint/2010/main" val="2380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" y="21684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Test (important!)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9816"/>
            <a:ext cx="11125200" cy="48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Send an </a:t>
            </a:r>
            <a:r>
              <a:rPr lang="en-US" dirty="0" err="1" smtClean="0"/>
              <a:t>sms</a:t>
            </a:r>
            <a:r>
              <a:rPr lang="en-US" dirty="0" smtClean="0"/>
              <a:t> from your own personal phone to the gateway phone contact </a:t>
            </a:r>
            <a:r>
              <a:rPr lang="en-US" dirty="0" err="1" smtClean="0"/>
              <a:t>Nexleaf</a:t>
            </a:r>
            <a:r>
              <a:rPr lang="en-US" dirty="0" smtClean="0"/>
              <a:t> to verify they have received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We will try to send an SMS back to you. Note: </a:t>
            </a:r>
            <a:r>
              <a:rPr lang="en-US" dirty="0" err="1" smtClean="0"/>
              <a:t>smssync</a:t>
            </a:r>
            <a:r>
              <a:rPr lang="en-US" dirty="0" smtClean="0"/>
              <a:t> only checks in every 5 minutes.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Setting up SMS-SYNC</vt:lpstr>
      <vt:lpstr>Instructions for setting up the SMSSYNC on the Gateway phones  Follow these steps: </vt:lpstr>
      <vt:lpstr>PowerPoint Presentation</vt:lpstr>
      <vt:lpstr>PowerPoint Presentation</vt:lpstr>
      <vt:lpstr>PowerPoint Presentation</vt:lpstr>
      <vt:lpstr>Test (important!)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setting up the SMSSYNC on the Gatway phones</dc:title>
  <dc:creator>ShahrzadY</dc:creator>
  <cp:lastModifiedBy>Sergio Martinez</cp:lastModifiedBy>
  <cp:revision>18</cp:revision>
  <dcterms:created xsi:type="dcterms:W3CDTF">2014-05-09T17:28:56Z</dcterms:created>
  <dcterms:modified xsi:type="dcterms:W3CDTF">2015-06-04T15:34:33Z</dcterms:modified>
</cp:coreProperties>
</file>