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B5D369-4ABA-1A19-B985-CC19FF903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EFE08FE-A2FA-D394-F327-D3C28EAB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369ABCA-E25B-D160-6B0B-3703E212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61EA916-A97D-7E49-214B-AA734205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9EC8404-B3B0-CDF5-7DA2-4A1B6853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7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4AAE59-862C-C290-4D57-6B7BC1D0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302ACC96-6C4A-22F4-D9CD-235D8E6B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E026D2D-24DC-4B15-C387-FD8C8DDB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29E5478-455B-1F50-B014-644F877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A078B67-D309-22B7-16E8-83B42794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1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2D020BF-8C79-7381-A7F4-50DF657C1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F39D4322-599D-CF6F-CA59-5109AAE8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CEF3F6C-6A24-F78F-BE5F-8ABA8FB2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F6DBD27-4EF6-73DE-44CB-9A48CD30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ED396A-1873-19C2-0557-CEB6B829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1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E91FF7-72B6-136F-0153-AA33CA51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18D6186-3BF1-DDCA-97A3-B20FCFED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F336A12-FE7D-7762-4AA4-81EC2C78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1D7D59C-605F-1F4C-4C52-E173E26C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CAC2346-26E4-E45B-5317-0D87D6B6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2D9467-60C7-4A7D-2B24-E4EF6D6A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1F6C379-1F87-C9A0-F8A0-A2F4A222C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5F28711-BE47-252D-74C2-1CE1A95E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099DFCA-D966-1192-3FBF-0A7A9B88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AFE4A2D-FAE1-2D26-685F-96EB8BFA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448339-3C9A-8E24-4CE5-4A274DA4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21C43D7-B411-906A-4D3B-3322181A2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0CD8374-6218-F318-ED40-00D75549D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4CAC61D-EEE9-FD5B-0C8D-D555ABF1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455B696-CF61-E4F7-22DD-10B2FB34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3A08B8B-4AC0-CC3C-393D-BABC63C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523D21-3B94-4112-ED54-ACA57229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58E7926-7B40-35E3-8F4B-426635FB6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705046F-4FF6-9614-6292-34C079C9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3274541F-C7F9-4A6B-5763-86AC99073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06A90911-D895-BEE0-02B1-E4D852023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3D47C71-6006-A7F5-7BE7-96B9EDCD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865B8F6F-E0C0-901A-BE2C-2D84F32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7D4A2E7-FE48-D67E-E850-C67F174F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555EE8-8072-845E-1A0B-B48F2F42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8FBE02E-8E66-1380-3313-AC170C9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9D02DF7-8F54-9C28-EC6B-1057938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C0B5F05E-9F92-3102-672E-71FF514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39935EE-AF7E-244E-C71F-8AAEF0A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FAB2D55-0492-94B1-80DE-1388C6B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E2B62778-C655-7E1D-A33A-3EC9058B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E56D54-E754-50AF-1CE5-ABEE09FF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FB9EEE4-6BA7-53CD-4091-40C2B9EA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3C96CA7-D0DF-31BB-7BDA-B40DA615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ED7A4D2-BC6A-8F29-D765-542759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C64531A-6C3A-5F4E-D014-320CF22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B7A4301-A455-031B-9247-DB471719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BA3AF7-A3B2-9BB3-A489-A19A080F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1032661E-E234-F611-42FA-33F73EBB1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02293B6-90EB-2180-D1E6-674249965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BD87E236-46D3-6B8D-77A6-AD59784B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6AC8850-62F2-ACCA-F274-CC5AA967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65C8CED-68C7-95B4-BA0D-07D249E0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49F5E241-0760-3D92-B293-3D0E157B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CFE14F8-FC72-5F06-3B3E-79F627B4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5CE257F-303A-D5FC-8C78-0D1F2DA8D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400B-E732-4232-B0EE-FE5A343C54D5}" type="datetimeFigureOut">
              <a:rPr lang="pt-BR" smtClean="0"/>
              <a:t>25/02/2023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560CDA5-EF1A-2DCC-3CF2-4B3184651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A0E229B-3421-114C-71B2-120530F68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B3D1-EAC2-438B-9602-204ACF761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7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Círculo com seta para a esquerda com preenchimento sólido">
            <a:extLst>
              <a:ext uri="{FF2B5EF4-FFF2-40B4-BE49-F238E27FC236}">
                <a16:creationId xmlns:a16="http://schemas.microsoft.com/office/drawing/2014/main" xmlns="" id="{D80B64AA-CB07-42A0-8929-7C92E4F3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5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SÃO JOSÉ</dc:title>
  <dc:creator>Sergio Luciano De Assis</dc:creator>
  <cp:lastModifiedBy>User</cp:lastModifiedBy>
  <cp:revision>9</cp:revision>
  <dcterms:created xsi:type="dcterms:W3CDTF">2022-08-18T01:00:10Z</dcterms:created>
  <dcterms:modified xsi:type="dcterms:W3CDTF">2023-02-25T14:42:50Z</dcterms:modified>
</cp:coreProperties>
</file>