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37016-7CEE-45B5-8E5E-7A9AE81CF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932ACA-D486-ED51-84A7-6E7CA6636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A07404-5006-5405-B792-02E05415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677-7FDE-4451-93A0-16B434F5ACC4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39CDC-7851-6CAF-E9BA-ED7AC3EA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CAB695-1C0B-1B48-EAD0-61F4BCE7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4B1A-F33F-4481-B488-FB5A582639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74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77B2C-F6BB-C44D-8338-EC837711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833AC7-2CDB-4D60-25E1-51CF9B6B0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65DB9-CEF8-B44C-F68F-E270274F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677-7FDE-4451-93A0-16B434F5ACC4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970FC-9AFC-4DE9-6723-1B1F48B4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03C92D-6653-3DFF-C277-76624B8C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4B1A-F33F-4481-B488-FB5A582639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29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6CFC38-3153-9708-DA2F-231B85C3A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391962-2D57-0629-EC63-A4D0CAC79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6AF5E-8F66-0C00-0BCE-6C406B00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677-7FDE-4451-93A0-16B434F5ACC4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B611E-E235-C022-5251-10590B16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4EB0DF-B61C-8197-E039-206E609F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4B1A-F33F-4481-B488-FB5A582639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74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17C0E-1118-C7A0-01F2-E571B214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592F7D-B18E-6B1D-AB4A-FC5B778C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DCC665-34F2-6BCF-F23B-FE8163CF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677-7FDE-4451-93A0-16B434F5ACC4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B166E-5F4E-B746-2B91-1856C1C8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4BB729-061E-3737-F16C-ED425094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4B1A-F33F-4481-B488-FB5A582639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2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CA5F8-EBE7-8B39-E9C4-7BFC69EB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288D17-4C7B-B738-4452-9F0E8775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39416C-8388-56B4-27E4-61AE18F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677-7FDE-4451-93A0-16B434F5ACC4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19F8C7-8C4C-27D3-B42E-D28C3A77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B82D4-70CA-F0C2-FD09-E2A0C589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4B1A-F33F-4481-B488-FB5A582639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92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6D64F-C8D5-C7A5-52B3-CCAD940E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15BE3F-2C8B-40FF-745E-E1A2D90D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2C1939-55DD-B570-F8E4-6B2C2DE9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CB3971-834C-2937-AE14-CDBE4302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677-7FDE-4451-93A0-16B434F5ACC4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059DBD-DF83-6F72-4A3B-B0FB68CD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D47772-6EAB-A298-F264-07A52434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4B1A-F33F-4481-B488-FB5A582639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0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6FA7F-55A0-AE51-0DF0-35ED67BE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E019B1-4820-B6CB-0EED-B15EEC41C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93FA2A-2E04-EB75-7CAE-F14D0F5D9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3CC91B-34DC-F845-E60A-33BA702CF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CF41E7-EF5F-7078-55D6-35A59096E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4635CE-1F22-FD98-8994-5EFAB4A6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677-7FDE-4451-93A0-16B434F5ACC4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D94AB8-EF9B-71AB-4885-A5C4D3A2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42DB5F-8C28-B16B-37C4-94E71B4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4B1A-F33F-4481-B488-FB5A582639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18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2F2EE-D967-E3D6-76D0-534D15F9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8473B-EAAF-75CA-B17C-C79EE704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677-7FDE-4451-93A0-16B434F5ACC4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8AB34C-3147-B25E-14AA-14C066CC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151414-D451-0713-3B27-48E387D0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4B1A-F33F-4481-B488-FB5A582639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19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D23B62-3502-B2AB-D6ED-2195EDBD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677-7FDE-4451-93A0-16B434F5ACC4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4C987D-F2B4-3163-BAE9-EEFDE21C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C76601-E2BE-3945-98E5-18FFA66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4B1A-F33F-4481-B488-FB5A582639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50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6DF14-DD07-0821-DAAB-672C5E35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75723-FB45-F878-A7C0-3B1FE59B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0BAE09-27B7-AD8B-2194-6D23BEAE0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2F44F7-C0FF-E0AC-2282-9CD122AD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677-7FDE-4451-93A0-16B434F5ACC4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F83A0-5377-B357-4371-7A97C72B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3DF95B-A853-5150-7694-D86F11FB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4B1A-F33F-4481-B488-FB5A582639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62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C93A5-832C-5919-F819-8027E3C1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5EAE6A-DA9B-E853-0EA4-F1827CD00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D987A0-0907-6445-5F7E-2376993C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B8FEC0-CFD8-6101-4658-106E6D8F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3677-7FDE-4451-93A0-16B434F5ACC4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DE5F85-CD4D-9758-7382-180DB9D9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ECD33E-BFE4-C706-1C05-460401F9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4B1A-F33F-4481-B488-FB5A582639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06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EBE508-3D05-F5E7-C393-1C8AE918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A3489-D448-2A08-B6D3-0A69026EE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40AF-305F-CD24-3259-151B2384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C3677-7FDE-4451-93A0-16B434F5ACC4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5ED668-D2C2-94F4-0B4D-51066E3C0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6CC31-7AFD-FD92-4885-531FCAEBA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64B1A-F33F-4481-B488-FB5A582639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20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89D35-3F90-1107-26EE-3DB4B731F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6F53BC-6963-F4D8-7E25-D284A80C5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51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330EAE8-E31F-A9AA-6FF2-1AD8FF66D2E8}"/>
              </a:ext>
            </a:extLst>
          </p:cNvPr>
          <p:cNvGrpSpPr/>
          <p:nvPr/>
        </p:nvGrpSpPr>
        <p:grpSpPr>
          <a:xfrm>
            <a:off x="812800" y="605947"/>
            <a:ext cx="10566400" cy="5646106"/>
            <a:chOff x="812800" y="605947"/>
            <a:chExt cx="10566400" cy="564610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CAF810DD-7FD6-F849-FD00-F16C9BA13B94}"/>
                </a:ext>
              </a:extLst>
            </p:cNvPr>
            <p:cNvGrpSpPr/>
            <p:nvPr/>
          </p:nvGrpSpPr>
          <p:grpSpPr>
            <a:xfrm>
              <a:off x="812800" y="605947"/>
              <a:ext cx="10566400" cy="5646106"/>
              <a:chOff x="812800" y="605947"/>
              <a:chExt cx="10566400" cy="5646106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4DD407D1-4D99-028A-9FAA-874161868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5377"/>
              <a:stretch/>
            </p:blipFill>
            <p:spPr>
              <a:xfrm>
                <a:off x="812800" y="605947"/>
                <a:ext cx="10566400" cy="564610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7EF5B7DC-AAB4-B0E6-02DA-437B0C4F2F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4981" t="11217" r="27531" b="10899"/>
              <a:stretch/>
            </p:blipFill>
            <p:spPr>
              <a:xfrm>
                <a:off x="7031265" y="3267862"/>
                <a:ext cx="4227285" cy="2815438"/>
              </a:xfrm>
              <a:prstGeom prst="rect">
                <a:avLst/>
              </a:prstGeom>
            </p:spPr>
          </p:pic>
        </p:grp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F412A22-1A96-2CEE-CF6A-7CBB5ADA2392}"/>
                </a:ext>
              </a:extLst>
            </p:cNvPr>
            <p:cNvSpPr/>
            <p:nvPr/>
          </p:nvSpPr>
          <p:spPr>
            <a:xfrm>
              <a:off x="4292600" y="2044700"/>
              <a:ext cx="1625600" cy="2667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Script</a:t>
              </a: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4E2183B-7E68-359D-30D2-7791FBF7E992}"/>
                </a:ext>
              </a:extLst>
            </p:cNvPr>
            <p:cNvSpPr/>
            <p:nvPr/>
          </p:nvSpPr>
          <p:spPr>
            <a:xfrm>
              <a:off x="4292600" y="5361381"/>
              <a:ext cx="1625600" cy="2667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Consola</a:t>
              </a: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0FB32734-B4C7-D6B5-A639-CD71F7AA2305}"/>
                </a:ext>
              </a:extLst>
            </p:cNvPr>
            <p:cNvSpPr/>
            <p:nvPr/>
          </p:nvSpPr>
          <p:spPr>
            <a:xfrm>
              <a:off x="9144907" y="2501493"/>
              <a:ext cx="1955800" cy="24170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Entorno</a:t>
              </a: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6FBE3D9B-B7FE-99FC-0F75-F565AF11F51D}"/>
                </a:ext>
              </a:extLst>
            </p:cNvPr>
            <p:cNvSpPr/>
            <p:nvPr/>
          </p:nvSpPr>
          <p:spPr>
            <a:xfrm>
              <a:off x="9144907" y="3822700"/>
              <a:ext cx="1955800" cy="5969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3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Utilidades: archivos, ayudas, paquetes, figuras,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48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70BD-60AB-B076-B173-1E07F35FB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5547859E-15D7-98CF-0832-6979F78B381E}"/>
              </a:ext>
            </a:extLst>
          </p:cNvPr>
          <p:cNvGrpSpPr/>
          <p:nvPr/>
        </p:nvGrpSpPr>
        <p:grpSpPr>
          <a:xfrm>
            <a:off x="240037" y="1252911"/>
            <a:ext cx="11711925" cy="4940710"/>
            <a:chOff x="211389" y="1209368"/>
            <a:chExt cx="11711925" cy="4940710"/>
          </a:xfrm>
        </p:grpSpPr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6041F83D-8BAA-5766-E0E2-AE04873F8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4415" t="26882" r="20085" b="39139"/>
            <a:stretch/>
          </p:blipFill>
          <p:spPr>
            <a:xfrm>
              <a:off x="6479128" y="1517185"/>
              <a:ext cx="5362646" cy="2261474"/>
            </a:xfrm>
            <a:prstGeom prst="rect">
              <a:avLst/>
            </a:prstGeom>
          </p:spPr>
        </p:pic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6976457-B274-D1AF-C2A2-1476B0F80A46}"/>
                </a:ext>
              </a:extLst>
            </p:cNvPr>
            <p:cNvSpPr/>
            <p:nvPr/>
          </p:nvSpPr>
          <p:spPr>
            <a:xfrm>
              <a:off x="6397589" y="1217931"/>
              <a:ext cx="5525725" cy="28169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30483F3C-61BD-E545-D4FA-E75ED09FAE17}"/>
                </a:ext>
              </a:extLst>
            </p:cNvPr>
            <p:cNvGrpSpPr/>
            <p:nvPr/>
          </p:nvGrpSpPr>
          <p:grpSpPr>
            <a:xfrm>
              <a:off x="211389" y="1209368"/>
              <a:ext cx="5928855" cy="4940709"/>
              <a:chOff x="167145" y="1179872"/>
              <a:chExt cx="5928855" cy="4940709"/>
            </a:xfrm>
          </p:grpSpPr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AE896990-A5A8-60B2-C320-561C0CBD1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2528" t="12222" r="39621" b="6000"/>
              <a:stretch/>
            </p:blipFill>
            <p:spPr>
              <a:xfrm>
                <a:off x="224442" y="1329566"/>
                <a:ext cx="5814259" cy="4641318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2B5D0DD5-7C3F-12D6-15F1-06383E76BE73}"/>
                  </a:ext>
                </a:extLst>
              </p:cNvPr>
              <p:cNvSpPr/>
              <p:nvPr/>
            </p:nvSpPr>
            <p:spPr>
              <a:xfrm>
                <a:off x="167145" y="1179872"/>
                <a:ext cx="5928855" cy="494070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1DE9E2E1-9D0D-E843-F1C5-96114CC15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6685" t="37634" r="35790" b="42656"/>
            <a:stretch/>
          </p:blipFill>
          <p:spPr>
            <a:xfrm>
              <a:off x="6617964" y="4601560"/>
              <a:ext cx="5032415" cy="1178555"/>
            </a:xfrm>
            <a:prstGeom prst="rect">
              <a:avLst/>
            </a:prstGeom>
          </p:spPr>
        </p:pic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DA9693E6-511B-88A1-3145-02E7EA088C05}"/>
                </a:ext>
              </a:extLst>
            </p:cNvPr>
            <p:cNvSpPr/>
            <p:nvPr/>
          </p:nvSpPr>
          <p:spPr>
            <a:xfrm>
              <a:off x="6397589" y="4231598"/>
              <a:ext cx="5525725" cy="191848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0321613-3102-D142-F4E2-60753383ED1F}"/>
              </a:ext>
            </a:extLst>
          </p:cNvPr>
          <p:cNvSpPr txBox="1"/>
          <p:nvPr/>
        </p:nvSpPr>
        <p:spPr>
          <a:xfrm>
            <a:off x="503812" y="462409"/>
            <a:ext cx="362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Uso de herramientas IA</a:t>
            </a:r>
          </a:p>
        </p:txBody>
      </p:sp>
    </p:spTree>
    <p:extLst>
      <p:ext uri="{BB962C8B-B14F-4D97-AF65-F5344CB8AC3E}">
        <p14:creationId xmlns:p14="http://schemas.microsoft.com/office/powerpoint/2010/main" val="283719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F2741-9888-CBD4-3E54-54A453783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9C6D0B7-3DD0-9EE0-DB86-744E0939A34A}"/>
              </a:ext>
            </a:extLst>
          </p:cNvPr>
          <p:cNvGrpSpPr/>
          <p:nvPr/>
        </p:nvGrpSpPr>
        <p:grpSpPr>
          <a:xfrm>
            <a:off x="1036004" y="1066672"/>
            <a:ext cx="10735816" cy="5403304"/>
            <a:chOff x="1036004" y="1066672"/>
            <a:chExt cx="10735816" cy="540330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09D1206-7F4C-0F1B-C3AB-31C16F0E4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1566" r="71274" b="72595"/>
            <a:stretch/>
          </p:blipFill>
          <p:spPr>
            <a:xfrm>
              <a:off x="8724902" y="3382906"/>
              <a:ext cx="3046918" cy="948688"/>
            </a:xfrm>
            <a:prstGeom prst="rect">
              <a:avLst/>
            </a:prstGeom>
          </p:spPr>
        </p:pic>
        <p:pic>
          <p:nvPicPr>
            <p:cNvPr id="8" name="Imagen 7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F8E9A301-60E1-429C-63EC-55A439E43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652" y="1066672"/>
              <a:ext cx="3875540" cy="755273"/>
            </a:xfrm>
            <a:prstGeom prst="rect">
              <a:avLst/>
            </a:prstGeom>
          </p:spPr>
        </p:pic>
        <p:pic>
          <p:nvPicPr>
            <p:cNvPr id="13" name="Imagen 12" descr="Un dibujo con letras&#10;&#10;Descripción generada automáticamente con confianza media">
              <a:extLst>
                <a:ext uri="{FF2B5EF4-FFF2-40B4-BE49-F238E27FC236}">
                  <a16:creationId xmlns:a16="http://schemas.microsoft.com/office/drawing/2014/main" id="{158D0AB4-0634-2774-6BC4-0B39B2F78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486" y="2533176"/>
              <a:ext cx="3312503" cy="948688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63EF159C-5644-5965-5B63-1C2A6F4E7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11934" r="74051" b="73759"/>
            <a:stretch/>
          </p:blipFill>
          <p:spPr>
            <a:xfrm>
              <a:off x="5162028" y="3382906"/>
              <a:ext cx="3046918" cy="948688"/>
            </a:xfrm>
            <a:prstGeom prst="rect">
              <a:avLst/>
            </a:prstGeom>
          </p:spPr>
        </p:pic>
        <p:pic>
          <p:nvPicPr>
            <p:cNvPr id="17" name="Imagen 16" descr="Diagrama&#10;&#10;Descripción generada automáticamente">
              <a:extLst>
                <a:ext uri="{FF2B5EF4-FFF2-40B4-BE49-F238E27FC236}">
                  <a16:creationId xmlns:a16="http://schemas.microsoft.com/office/drawing/2014/main" id="{3BA831BC-EDBA-936D-F5EB-F1A239F9D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" t="8379" r="44168" b="73693"/>
            <a:stretch/>
          </p:blipFill>
          <p:spPr>
            <a:xfrm>
              <a:off x="1036004" y="1395434"/>
              <a:ext cx="4528457" cy="796018"/>
            </a:xfrm>
            <a:prstGeom prst="rect">
              <a:avLst/>
            </a:prstGeom>
          </p:spPr>
        </p:pic>
        <p:pic>
          <p:nvPicPr>
            <p:cNvPr id="19" name="Imagen 18" descr="Logotipo&#10;&#10;Descripción generada automáticamente">
              <a:extLst>
                <a:ext uri="{FF2B5EF4-FFF2-40B4-BE49-F238E27FC236}">
                  <a16:creationId xmlns:a16="http://schemas.microsoft.com/office/drawing/2014/main" id="{8882B806-D015-BCFA-4907-C11C7CFEB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652" y="1783395"/>
              <a:ext cx="3990974" cy="118731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11C58A7A-1F54-FDE4-8986-76315DBDB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703" t="13968" r="66733" b="73459"/>
            <a:stretch/>
          </p:blipFill>
          <p:spPr>
            <a:xfrm>
              <a:off x="1036004" y="3736451"/>
              <a:ext cx="3468914" cy="862235"/>
            </a:xfrm>
            <a:prstGeom prst="rect">
              <a:avLst/>
            </a:prstGeom>
          </p:spPr>
        </p:pic>
        <p:pic>
          <p:nvPicPr>
            <p:cNvPr id="23" name="Imagen 22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AD7A9B23-FBE3-BCDF-57E6-4EB0FD948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434" y="4815086"/>
              <a:ext cx="2942026" cy="1654890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3BFF7981-8943-C0CC-9228-1B45D8E3D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5102" t="12267" r="16894" b="53309"/>
            <a:stretch/>
          </p:blipFill>
          <p:spPr>
            <a:xfrm>
              <a:off x="5928811" y="4871383"/>
              <a:ext cx="5592181" cy="1598593"/>
            </a:xfrm>
            <a:prstGeom prst="rect">
              <a:avLst/>
            </a:prstGeom>
          </p:spPr>
        </p:pic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B4D75ED-FEFB-F367-0119-909BE784622D}"/>
              </a:ext>
            </a:extLst>
          </p:cNvPr>
          <p:cNvSpPr txBox="1"/>
          <p:nvPr/>
        </p:nvSpPr>
        <p:spPr>
          <a:xfrm>
            <a:off x="548057" y="697340"/>
            <a:ext cx="362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Otros recursos…</a:t>
            </a:r>
          </a:p>
        </p:txBody>
      </p:sp>
    </p:spTree>
    <p:extLst>
      <p:ext uri="{BB962C8B-B14F-4D97-AF65-F5344CB8AC3E}">
        <p14:creationId xmlns:p14="http://schemas.microsoft.com/office/powerpoint/2010/main" val="300614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8695A-9194-4FC1-72D5-82BBCA502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BC2D05-38F9-551D-65C1-28BAC2780FB4}"/>
              </a:ext>
            </a:extLst>
          </p:cNvPr>
          <p:cNvSpPr txBox="1"/>
          <p:nvPr/>
        </p:nvSpPr>
        <p:spPr>
          <a:xfrm>
            <a:off x="503812" y="462409"/>
            <a:ext cx="362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Indexando listas</a:t>
            </a:r>
          </a:p>
        </p:txBody>
      </p:sp>
      <p:pic>
        <p:nvPicPr>
          <p:cNvPr id="4" name="Imagen 3" descr="Un par de botellas de vino&#10;&#10;Descripción generada automáticamente con confianza baja">
            <a:extLst>
              <a:ext uri="{FF2B5EF4-FFF2-40B4-BE49-F238E27FC236}">
                <a16:creationId xmlns:a16="http://schemas.microsoft.com/office/drawing/2014/main" id="{F4FDECA0-3DEA-4BCB-1BDA-32416159B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5" y="1274092"/>
            <a:ext cx="9915529" cy="45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97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24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Barona</dc:creator>
  <cp:lastModifiedBy>Sergio Barona</cp:lastModifiedBy>
  <cp:revision>2</cp:revision>
  <dcterms:created xsi:type="dcterms:W3CDTF">2024-10-14T02:58:51Z</dcterms:created>
  <dcterms:modified xsi:type="dcterms:W3CDTF">2024-10-15T00:00:07Z</dcterms:modified>
</cp:coreProperties>
</file>