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9900-4D7F-47CB-A3B4-A4EFF62E3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C85BB6-8920-42C0-9E24-2C1985D6F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D9864-1B66-4F2F-80B6-06E8765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BA8C79-8B1E-498E-9E64-0B3E904C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1DE60-55E5-4602-A884-608A6E97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2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EF15-19B2-46B1-B146-05EC1A1E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B738AB-A9F7-4F3A-87E0-1C372735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C5230-96BB-4F17-A4FF-77E4DF8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550FC-40E8-4908-B283-C77AEF0D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DE12B-709A-46C9-84F8-8243D00E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79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57339A-361E-4BB6-95E4-679530A1D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E084C-CF34-46E0-83D3-BFE99753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570A3-3B88-47E7-BBB8-3F5C4DF4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71A64-469E-494C-9195-124018A8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83221-568B-4AD8-A720-58857B3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96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904EB-CA82-4F90-AD4D-5DAE0AD5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8C228-1AAF-456A-A985-810DDF3B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1A905-915F-4237-9367-1F62D8F7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D3B03-B58A-4CB1-89E4-22BF8F7E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FB9E5-481F-4379-8B5C-EF653ABC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71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8BB1C-B63F-4B10-A8FC-11AB465F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51FCB2-E7AC-4949-954F-901B4964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AA277-F687-4F10-B820-CD2C1F24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C505-9029-49CB-8DFE-7C2EA820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9E3D6-FD3E-4114-8833-85CD310A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7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EE92F-5A1B-449A-A401-8E523F3B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F1C4C-242B-4847-87DA-F1F3D48C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64D89E-A18E-480F-B33B-CBAF31C0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4AB63-9AE1-43CE-90F3-8EE4BE89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9D567-7881-4672-A763-9A3F3529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26230-3D27-4B53-BFB4-B24D36A0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3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AD6BE-7BED-46EC-A176-12AB66B9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5C386-ABB4-4BFA-B114-E4BEF02F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4FDD6-FA11-4238-A51C-512E89A6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AB4BB3-0FDE-423F-8EA3-7735712FF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8A0A33-44CA-46B9-AAF9-8591C58CF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0A0F3A-5ECB-4984-8612-134C2696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EBD147-56DD-42B2-A18E-6EBEF8F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F03AA8-070F-4A5D-88F7-F1EA14C6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39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C87AC-C1F7-4BDF-992D-F28BC01D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F2A4BF-7D27-42B0-9520-5CF17D02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8706BA-F167-4DF5-980B-BDA16374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3E729C-5150-4BC4-B48A-DFF1F7CF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1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AE26E9-48D8-485F-A564-8728E4D5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2E9A66-6C09-45C5-829C-1AB6CD27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133408-D1F2-4265-B239-C10907F9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202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5388C-2F3C-48C1-A9B8-508285F3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E2EEF-572D-4D2F-80D9-0BAE4FB0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4BA8C-487A-473D-95B6-22715365F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9C981-74F2-4C51-A2B3-663D838C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1CAC61-88E0-4EBF-8928-839A07C7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7D2BA-CE2C-4888-A98F-2D81552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0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3BC66-A92F-4A04-8A89-CD5DB63C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6D7F36-086D-44B0-ACFF-3A34E1BF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65C2A-4F1A-4E72-9BA8-CAD9E8F4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70AE8B-4E44-49B7-967D-A00B9B54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C16942-413A-4760-85E7-F17CC66C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CD3463-7364-46CF-B133-692E3A89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91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AFF3B3-E224-4C13-A6D5-61D250E9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02113D-6A52-4966-B5AC-405AA746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B26D8-8448-44F4-8C0D-14E87853D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FEE7-FD4E-4C7B-A0FA-B87927939397}" type="datetimeFigureOut">
              <a:rPr lang="es-CO" smtClean="0"/>
              <a:t>24/02/2024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502C3-7626-441B-9F52-AE4B77263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88E01A-FA13-4557-9417-5AC851A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B8C4-8616-446C-966C-8350D7D537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9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FF40-FBCC-489A-9C9F-602177EBF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Módulo 1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3C8EF-6118-47C7-8170-AE08424F6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Esquema de presentación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2434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Módulo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Sergio Barona</dc:creator>
  <cp:lastModifiedBy>Sergio Barona</cp:lastModifiedBy>
  <cp:revision>1</cp:revision>
  <dcterms:created xsi:type="dcterms:W3CDTF">2024-02-24T08:57:39Z</dcterms:created>
  <dcterms:modified xsi:type="dcterms:W3CDTF">2024-02-24T08:58:03Z</dcterms:modified>
</cp:coreProperties>
</file>