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30036" y="2972561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30036" y="2569653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30036" y="216674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30036" y="1763836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188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170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153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13624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30036" y="3174015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30036" y="2771107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0036" y="2368199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0036" y="1965290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30036" y="1562382"/>
              <a:ext cx="3072374" cy="0"/>
            </a:xfrm>
            <a:custGeom>
              <a:avLst/>
              <a:pathLst>
                <a:path w="3072374" h="0">
                  <a:moveTo>
                    <a:pt x="0" y="0"/>
                  </a:moveTo>
                  <a:lnTo>
                    <a:pt x="3072374" y="0"/>
                  </a:lnTo>
                  <a:lnTo>
                    <a:pt x="307237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69689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67956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66223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64490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2757" y="1481801"/>
              <a:ext cx="0" cy="1772795"/>
            </a:xfrm>
            <a:custGeom>
              <a:avLst/>
              <a:pathLst>
                <a:path w="0" h="1772795">
                  <a:moveTo>
                    <a:pt x="0" y="1772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69689" y="1562382"/>
              <a:ext cx="2513761" cy="1091378"/>
            </a:xfrm>
            <a:custGeom>
              <a:avLst/>
              <a:pathLst>
                <a:path w="2513761" h="1091378">
                  <a:moveTo>
                    <a:pt x="0" y="0"/>
                  </a:moveTo>
                  <a:lnTo>
                    <a:pt x="27930" y="0"/>
                  </a:lnTo>
                  <a:lnTo>
                    <a:pt x="27930" y="287129"/>
                  </a:lnTo>
                  <a:lnTo>
                    <a:pt x="55861" y="287129"/>
                  </a:lnTo>
                  <a:lnTo>
                    <a:pt x="55861" y="381066"/>
                  </a:lnTo>
                  <a:lnTo>
                    <a:pt x="83792" y="381066"/>
                  </a:lnTo>
                  <a:lnTo>
                    <a:pt x="83792" y="434569"/>
                  </a:lnTo>
                  <a:lnTo>
                    <a:pt x="111722" y="434569"/>
                  </a:lnTo>
                  <a:lnTo>
                    <a:pt x="111722" y="488359"/>
                  </a:lnTo>
                  <a:lnTo>
                    <a:pt x="139653" y="488359"/>
                  </a:lnTo>
                  <a:lnTo>
                    <a:pt x="139653" y="577206"/>
                  </a:lnTo>
                  <a:lnTo>
                    <a:pt x="167584" y="577206"/>
                  </a:lnTo>
                  <a:lnTo>
                    <a:pt x="167584" y="637680"/>
                  </a:lnTo>
                  <a:lnTo>
                    <a:pt x="195514" y="637680"/>
                  </a:lnTo>
                  <a:lnTo>
                    <a:pt x="195514" y="686055"/>
                  </a:lnTo>
                  <a:lnTo>
                    <a:pt x="223445" y="686055"/>
                  </a:lnTo>
                  <a:lnTo>
                    <a:pt x="223445" y="763726"/>
                  </a:lnTo>
                  <a:lnTo>
                    <a:pt x="251376" y="763726"/>
                  </a:lnTo>
                  <a:lnTo>
                    <a:pt x="251376" y="821979"/>
                  </a:lnTo>
                  <a:lnTo>
                    <a:pt x="279306" y="821979"/>
                  </a:lnTo>
                  <a:lnTo>
                    <a:pt x="279306" y="854342"/>
                  </a:lnTo>
                  <a:lnTo>
                    <a:pt x="307237" y="854342"/>
                  </a:lnTo>
                  <a:lnTo>
                    <a:pt x="307237" y="889941"/>
                  </a:lnTo>
                  <a:lnTo>
                    <a:pt x="335168" y="889941"/>
                  </a:lnTo>
                  <a:lnTo>
                    <a:pt x="335168" y="922304"/>
                  </a:lnTo>
                  <a:lnTo>
                    <a:pt x="363098" y="922304"/>
                  </a:lnTo>
                  <a:lnTo>
                    <a:pt x="363098" y="954973"/>
                  </a:lnTo>
                  <a:lnTo>
                    <a:pt x="391029" y="954973"/>
                  </a:lnTo>
                  <a:lnTo>
                    <a:pt x="391029" y="978072"/>
                  </a:lnTo>
                  <a:lnTo>
                    <a:pt x="418960" y="978072"/>
                  </a:lnTo>
                  <a:lnTo>
                    <a:pt x="418960" y="1011242"/>
                  </a:lnTo>
                  <a:lnTo>
                    <a:pt x="446890" y="1011242"/>
                  </a:lnTo>
                  <a:lnTo>
                    <a:pt x="446890" y="1024584"/>
                  </a:lnTo>
                  <a:lnTo>
                    <a:pt x="474821" y="1024584"/>
                  </a:lnTo>
                  <a:lnTo>
                    <a:pt x="474821" y="1037926"/>
                  </a:lnTo>
                  <a:lnTo>
                    <a:pt x="502752" y="1037926"/>
                  </a:lnTo>
                  <a:lnTo>
                    <a:pt x="502752" y="1064610"/>
                  </a:lnTo>
                  <a:lnTo>
                    <a:pt x="530682" y="1064610"/>
                  </a:lnTo>
                  <a:lnTo>
                    <a:pt x="530682" y="1077952"/>
                  </a:lnTo>
                  <a:lnTo>
                    <a:pt x="558613" y="1077952"/>
                  </a:lnTo>
                  <a:lnTo>
                    <a:pt x="558613" y="1091378"/>
                  </a:lnTo>
                  <a:lnTo>
                    <a:pt x="782059" y="1091378"/>
                  </a:lnTo>
                  <a:lnTo>
                    <a:pt x="782059" y="1091378"/>
                  </a:lnTo>
                  <a:lnTo>
                    <a:pt x="2513761" y="1091378"/>
                  </a:lnTo>
                  <a:lnTo>
                    <a:pt x="2513761" y="109137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69689" y="1562382"/>
              <a:ext cx="2513761" cy="1009713"/>
            </a:xfrm>
            <a:custGeom>
              <a:avLst/>
              <a:pathLst>
                <a:path w="2513761" h="1009713">
                  <a:moveTo>
                    <a:pt x="0" y="0"/>
                  </a:moveTo>
                  <a:lnTo>
                    <a:pt x="27930" y="0"/>
                  </a:lnTo>
                  <a:lnTo>
                    <a:pt x="27930" y="311582"/>
                  </a:lnTo>
                  <a:lnTo>
                    <a:pt x="55861" y="311582"/>
                  </a:lnTo>
                  <a:lnTo>
                    <a:pt x="55861" y="387735"/>
                  </a:lnTo>
                  <a:lnTo>
                    <a:pt x="83792" y="387735"/>
                  </a:lnTo>
                  <a:lnTo>
                    <a:pt x="83792" y="469328"/>
                  </a:lnTo>
                  <a:lnTo>
                    <a:pt x="111722" y="469328"/>
                  </a:lnTo>
                  <a:lnTo>
                    <a:pt x="111722" y="562690"/>
                  </a:lnTo>
                  <a:lnTo>
                    <a:pt x="139653" y="562690"/>
                  </a:lnTo>
                  <a:lnTo>
                    <a:pt x="139653" y="612116"/>
                  </a:lnTo>
                  <a:lnTo>
                    <a:pt x="167584" y="612116"/>
                  </a:lnTo>
                  <a:lnTo>
                    <a:pt x="167584" y="639727"/>
                  </a:lnTo>
                  <a:lnTo>
                    <a:pt x="195514" y="639727"/>
                  </a:lnTo>
                  <a:lnTo>
                    <a:pt x="195514" y="689427"/>
                  </a:lnTo>
                  <a:lnTo>
                    <a:pt x="223445" y="689427"/>
                  </a:lnTo>
                  <a:lnTo>
                    <a:pt x="223445" y="728551"/>
                  </a:lnTo>
                  <a:lnTo>
                    <a:pt x="251376" y="728551"/>
                  </a:lnTo>
                  <a:lnTo>
                    <a:pt x="251376" y="756674"/>
                  </a:lnTo>
                  <a:lnTo>
                    <a:pt x="279306" y="756674"/>
                  </a:lnTo>
                  <a:lnTo>
                    <a:pt x="279306" y="796048"/>
                  </a:lnTo>
                  <a:lnTo>
                    <a:pt x="307237" y="796048"/>
                  </a:lnTo>
                  <a:lnTo>
                    <a:pt x="307237" y="818703"/>
                  </a:lnTo>
                  <a:lnTo>
                    <a:pt x="335168" y="818703"/>
                  </a:lnTo>
                  <a:lnTo>
                    <a:pt x="335168" y="841521"/>
                  </a:lnTo>
                  <a:lnTo>
                    <a:pt x="363098" y="841521"/>
                  </a:lnTo>
                  <a:lnTo>
                    <a:pt x="363098" y="858634"/>
                  </a:lnTo>
                  <a:lnTo>
                    <a:pt x="391029" y="858634"/>
                  </a:lnTo>
                  <a:lnTo>
                    <a:pt x="391029" y="881627"/>
                  </a:lnTo>
                  <a:lnTo>
                    <a:pt x="418960" y="881627"/>
                  </a:lnTo>
                  <a:lnTo>
                    <a:pt x="418960" y="910595"/>
                  </a:lnTo>
                  <a:lnTo>
                    <a:pt x="446890" y="910595"/>
                  </a:lnTo>
                  <a:lnTo>
                    <a:pt x="446890" y="927976"/>
                  </a:lnTo>
                  <a:lnTo>
                    <a:pt x="474821" y="927976"/>
                  </a:lnTo>
                  <a:lnTo>
                    <a:pt x="474821" y="951151"/>
                  </a:lnTo>
                  <a:lnTo>
                    <a:pt x="502752" y="951151"/>
                  </a:lnTo>
                  <a:lnTo>
                    <a:pt x="502752" y="997911"/>
                  </a:lnTo>
                  <a:lnTo>
                    <a:pt x="530682" y="997911"/>
                  </a:lnTo>
                  <a:lnTo>
                    <a:pt x="530682" y="1003812"/>
                  </a:lnTo>
                  <a:lnTo>
                    <a:pt x="558613" y="1003812"/>
                  </a:lnTo>
                  <a:lnTo>
                    <a:pt x="558613" y="1009713"/>
                  </a:lnTo>
                  <a:lnTo>
                    <a:pt x="1396534" y="1009713"/>
                  </a:lnTo>
                  <a:lnTo>
                    <a:pt x="1396534" y="1009713"/>
                  </a:lnTo>
                  <a:lnTo>
                    <a:pt x="2513761" y="1009713"/>
                  </a:lnTo>
                  <a:lnTo>
                    <a:pt x="2513761" y="1009713"/>
                  </a:lnTo>
                </a:path>
              </a:pathLst>
            </a:custGeom>
            <a:ln w="2710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546636" y="180496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574566" y="189890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602497" y="195240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630428" y="2006195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58358" y="209504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686289" y="215551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714220" y="2203891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853873" y="244013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81804" y="247280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09735" y="249590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37665" y="252907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49388" y="259578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00764" y="260921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32466" y="260921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46636" y="182941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602497" y="1987164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658358" y="212995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14220" y="220726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42150" y="224638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798012" y="2313883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825942" y="2336538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881804" y="2376470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09735" y="2399462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93527" y="2468987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21457" y="2515746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915239" y="252754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032466" y="252754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1430036" y="1481801"/>
              <a:ext cx="3072374" cy="17727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149888" y="3133824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149888" y="2730643"/>
              <a:ext cx="217517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49888" y="2328008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49888" y="1925099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49888" y="1522191"/>
              <a:ext cx="217517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1395241" y="3174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95241" y="2771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395241" y="2368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395241" y="1965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395241" y="1562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69689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67956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66223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64490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362757" y="32545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538611" y="33171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205800" y="33170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04067" y="331711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02334" y="3318591"/>
              <a:ext cx="124311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269524" y="3317117"/>
              <a:ext cx="186466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863835" y="3424231"/>
              <a:ext cx="2204777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since admission to ICU (days)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431532" y="2301759"/>
              <a:ext cx="117244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Survival probability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1621069" y="983989"/>
              <a:ext cx="269030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690658" y="1107678"/>
              <a:ext cx="1218964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Non-Chronic Illness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2979211" y="1053578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001157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037955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3580083" y="10535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02028" y="11633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638827" y="1118759"/>
              <a:ext cx="101968" cy="89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3D3D3">
                      <a:alpha val="100000"/>
                    </a:srgbClr>
                  </a:solidFill>
                  <a:latin typeface="Helvetica"/>
                  <a:cs typeface="Helvetica"/>
                </a:rPr>
                <a:t>+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268256" y="1121150"/>
              <a:ext cx="242237" cy="8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69128" y="1121150"/>
              <a:ext cx="372660" cy="8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sergiobarona03</cp:lastModifiedBy>
  <cp:revision>3</cp:revision>
  <dcterms:created xsi:type="dcterms:W3CDTF">2017-02-13T16:18:36Z</dcterms:created>
  <dcterms:modified xsi:type="dcterms:W3CDTF">2023-07-18T13:24:03Z</dcterms:modified>
  <cp:category/>
</cp:coreProperties>
</file>