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0036" y="2972561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0036" y="2569653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0036" y="216674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0036" y="1763836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88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70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153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13624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0036" y="317401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0036" y="2771107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0036" y="2368199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0036" y="1965290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0036" y="1562382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69689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67956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662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44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27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69689" y="1562382"/>
              <a:ext cx="2513761" cy="824297"/>
            </a:xfrm>
            <a:custGeom>
              <a:avLst/>
              <a:pathLst>
                <a:path w="2513761" h="824297">
                  <a:moveTo>
                    <a:pt x="0" y="0"/>
                  </a:moveTo>
                  <a:lnTo>
                    <a:pt x="27930" y="0"/>
                  </a:lnTo>
                  <a:lnTo>
                    <a:pt x="27930" y="226786"/>
                  </a:lnTo>
                  <a:lnTo>
                    <a:pt x="55861" y="226786"/>
                  </a:lnTo>
                  <a:lnTo>
                    <a:pt x="55861" y="275894"/>
                  </a:lnTo>
                  <a:lnTo>
                    <a:pt x="83792" y="275894"/>
                  </a:lnTo>
                  <a:lnTo>
                    <a:pt x="83792" y="320254"/>
                  </a:lnTo>
                  <a:lnTo>
                    <a:pt x="111722" y="320254"/>
                  </a:lnTo>
                  <a:lnTo>
                    <a:pt x="111722" y="354889"/>
                  </a:lnTo>
                  <a:lnTo>
                    <a:pt x="139653" y="354889"/>
                  </a:lnTo>
                  <a:lnTo>
                    <a:pt x="139653" y="389661"/>
                  </a:lnTo>
                  <a:lnTo>
                    <a:pt x="167584" y="389661"/>
                  </a:lnTo>
                  <a:lnTo>
                    <a:pt x="167584" y="439334"/>
                  </a:lnTo>
                  <a:lnTo>
                    <a:pt x="195514" y="439334"/>
                  </a:lnTo>
                  <a:lnTo>
                    <a:pt x="195514" y="489432"/>
                  </a:lnTo>
                  <a:lnTo>
                    <a:pt x="223445" y="489432"/>
                  </a:lnTo>
                  <a:lnTo>
                    <a:pt x="223445" y="504529"/>
                  </a:lnTo>
                  <a:lnTo>
                    <a:pt x="251376" y="504529"/>
                  </a:lnTo>
                  <a:lnTo>
                    <a:pt x="251376" y="549820"/>
                  </a:lnTo>
                  <a:lnTo>
                    <a:pt x="279306" y="549820"/>
                  </a:lnTo>
                  <a:lnTo>
                    <a:pt x="279306" y="574981"/>
                  </a:lnTo>
                  <a:lnTo>
                    <a:pt x="307237" y="574981"/>
                  </a:lnTo>
                  <a:lnTo>
                    <a:pt x="307237" y="605175"/>
                  </a:lnTo>
                  <a:lnTo>
                    <a:pt x="335168" y="605175"/>
                  </a:lnTo>
                  <a:lnTo>
                    <a:pt x="335168" y="645433"/>
                  </a:lnTo>
                  <a:lnTo>
                    <a:pt x="363098" y="645433"/>
                  </a:lnTo>
                  <a:lnTo>
                    <a:pt x="363098" y="660609"/>
                  </a:lnTo>
                  <a:lnTo>
                    <a:pt x="391029" y="660609"/>
                  </a:lnTo>
                  <a:lnTo>
                    <a:pt x="391029" y="680952"/>
                  </a:lnTo>
                  <a:lnTo>
                    <a:pt x="418960" y="680952"/>
                  </a:lnTo>
                  <a:lnTo>
                    <a:pt x="418960" y="721861"/>
                  </a:lnTo>
                  <a:lnTo>
                    <a:pt x="446890" y="721861"/>
                  </a:lnTo>
                  <a:lnTo>
                    <a:pt x="446890" y="742315"/>
                  </a:lnTo>
                  <a:lnTo>
                    <a:pt x="474821" y="742315"/>
                  </a:lnTo>
                  <a:lnTo>
                    <a:pt x="474821" y="767884"/>
                  </a:lnTo>
                  <a:lnTo>
                    <a:pt x="502752" y="767884"/>
                  </a:lnTo>
                  <a:lnTo>
                    <a:pt x="502752" y="803679"/>
                  </a:lnTo>
                  <a:lnTo>
                    <a:pt x="530682" y="803679"/>
                  </a:lnTo>
                  <a:lnTo>
                    <a:pt x="530682" y="819118"/>
                  </a:lnTo>
                  <a:lnTo>
                    <a:pt x="558613" y="819118"/>
                  </a:lnTo>
                  <a:lnTo>
                    <a:pt x="558613" y="824297"/>
                  </a:lnTo>
                  <a:lnTo>
                    <a:pt x="1396534" y="824297"/>
                  </a:lnTo>
                  <a:lnTo>
                    <a:pt x="1396534" y="824297"/>
                  </a:lnTo>
                  <a:lnTo>
                    <a:pt x="2513761" y="824297"/>
                  </a:lnTo>
                  <a:lnTo>
                    <a:pt x="2513761" y="82429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69689" y="1562382"/>
              <a:ext cx="2513761" cy="1241692"/>
            </a:xfrm>
            <a:custGeom>
              <a:avLst/>
              <a:pathLst>
                <a:path w="2513761" h="1241692">
                  <a:moveTo>
                    <a:pt x="0" y="0"/>
                  </a:moveTo>
                  <a:lnTo>
                    <a:pt x="27930" y="0"/>
                  </a:lnTo>
                  <a:lnTo>
                    <a:pt x="27930" y="348461"/>
                  </a:lnTo>
                  <a:lnTo>
                    <a:pt x="55861" y="348461"/>
                  </a:lnTo>
                  <a:lnTo>
                    <a:pt x="55861" y="463294"/>
                  </a:lnTo>
                  <a:lnTo>
                    <a:pt x="83792" y="463294"/>
                  </a:lnTo>
                  <a:lnTo>
                    <a:pt x="83792" y="541205"/>
                  </a:lnTo>
                  <a:lnTo>
                    <a:pt x="111722" y="541205"/>
                  </a:lnTo>
                  <a:lnTo>
                    <a:pt x="111722" y="633542"/>
                  </a:lnTo>
                  <a:lnTo>
                    <a:pt x="139653" y="633542"/>
                  </a:lnTo>
                  <a:lnTo>
                    <a:pt x="139653" y="736139"/>
                  </a:lnTo>
                  <a:lnTo>
                    <a:pt x="167584" y="736139"/>
                  </a:lnTo>
                  <a:lnTo>
                    <a:pt x="167584" y="784395"/>
                  </a:lnTo>
                  <a:lnTo>
                    <a:pt x="195514" y="784395"/>
                  </a:lnTo>
                  <a:lnTo>
                    <a:pt x="195514" y="833056"/>
                  </a:lnTo>
                  <a:lnTo>
                    <a:pt x="223445" y="833056"/>
                  </a:lnTo>
                  <a:lnTo>
                    <a:pt x="223445" y="931254"/>
                  </a:lnTo>
                  <a:lnTo>
                    <a:pt x="251376" y="931254"/>
                  </a:lnTo>
                  <a:lnTo>
                    <a:pt x="251376" y="980608"/>
                  </a:lnTo>
                  <a:lnTo>
                    <a:pt x="279306" y="980608"/>
                  </a:lnTo>
                  <a:lnTo>
                    <a:pt x="279306" y="1022912"/>
                  </a:lnTo>
                  <a:lnTo>
                    <a:pt x="307237" y="1022912"/>
                  </a:lnTo>
                  <a:lnTo>
                    <a:pt x="307237" y="1054830"/>
                  </a:lnTo>
                  <a:lnTo>
                    <a:pt x="335168" y="1054830"/>
                  </a:lnTo>
                  <a:lnTo>
                    <a:pt x="335168" y="1076246"/>
                  </a:lnTo>
                  <a:lnTo>
                    <a:pt x="363098" y="1076246"/>
                  </a:lnTo>
                  <a:lnTo>
                    <a:pt x="363098" y="1112178"/>
                  </a:lnTo>
                  <a:lnTo>
                    <a:pt x="391029" y="1112178"/>
                  </a:lnTo>
                  <a:lnTo>
                    <a:pt x="391029" y="1137697"/>
                  </a:lnTo>
                  <a:lnTo>
                    <a:pt x="418960" y="1137697"/>
                  </a:lnTo>
                  <a:lnTo>
                    <a:pt x="418960" y="1163415"/>
                  </a:lnTo>
                  <a:lnTo>
                    <a:pt x="446890" y="1163415"/>
                  </a:lnTo>
                  <a:lnTo>
                    <a:pt x="446890" y="1174527"/>
                  </a:lnTo>
                  <a:lnTo>
                    <a:pt x="474821" y="1174527"/>
                  </a:lnTo>
                  <a:lnTo>
                    <a:pt x="474821" y="1185640"/>
                  </a:lnTo>
                  <a:lnTo>
                    <a:pt x="502752" y="1185640"/>
                  </a:lnTo>
                  <a:lnTo>
                    <a:pt x="502752" y="1219271"/>
                  </a:lnTo>
                  <a:lnTo>
                    <a:pt x="530682" y="1219271"/>
                  </a:lnTo>
                  <a:lnTo>
                    <a:pt x="530682" y="1226745"/>
                  </a:lnTo>
                  <a:lnTo>
                    <a:pt x="558613" y="1226745"/>
                  </a:lnTo>
                  <a:lnTo>
                    <a:pt x="558613" y="1241692"/>
                  </a:lnTo>
                  <a:lnTo>
                    <a:pt x="782059" y="1241692"/>
                  </a:lnTo>
                  <a:lnTo>
                    <a:pt x="782059" y="1241692"/>
                  </a:lnTo>
                  <a:lnTo>
                    <a:pt x="2513761" y="1241692"/>
                  </a:lnTo>
                  <a:lnTo>
                    <a:pt x="2513761" y="124169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546636" y="174462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574566" y="179373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602497" y="183809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30428" y="187272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86289" y="195717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14220" y="200726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853873" y="216326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81804" y="217844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09735" y="219878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021457" y="232151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49388" y="233695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15239" y="234213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466" y="234213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546636" y="186629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74566" y="198113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602497" y="205904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658358" y="225397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686289" y="230223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14220" y="235089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42150" y="244909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798012" y="254074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825942" y="257266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853873" y="259408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881804" y="263001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09735" y="265553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7665" y="268125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93527" y="270347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00764" y="275952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32466" y="275952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149888" y="313382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49888" y="273064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49888" y="232800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49888" y="192509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49888" y="15221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1395241" y="3174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395241" y="277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395241" y="2368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395241" y="1965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395241" y="156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69689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6795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66223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64490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36275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538611" y="33171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205800" y="33170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04067" y="33171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02334" y="3318591"/>
              <a:ext cx="12431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69524" y="33171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863835" y="3424231"/>
              <a:ext cx="2204777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since admission to ICU (days)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431532" y="2301759"/>
              <a:ext cx="117244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Survival probability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1572760" y="983989"/>
              <a:ext cx="278692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642349" y="1079574"/>
              <a:ext cx="1234653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Prolonged ICU Stay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2946592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968537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005336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53166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675112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3711910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235637" y="1099104"/>
              <a:ext cx="347940" cy="104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[18,65)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942211" y="1099104"/>
              <a:ext cx="347885" cy="104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[65,Inf)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sergiobarona03</cp:lastModifiedBy>
  <cp:revision>3</cp:revision>
  <dcterms:created xsi:type="dcterms:W3CDTF">2017-02-13T16:18:36Z</dcterms:created>
  <dcterms:modified xsi:type="dcterms:W3CDTF">2023-07-18T13:24:13Z</dcterms:modified>
  <cp:category/>
</cp:coreProperties>
</file>