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0036" y="2972561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0036" y="2569653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0036" y="216674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0036" y="1763836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188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70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153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13624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30036" y="317401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30036" y="2771107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0036" y="2368199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0036" y="1965290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30036" y="1562382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69689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67956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662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644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27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69689" y="1562382"/>
              <a:ext cx="2513761" cy="216208"/>
            </a:xfrm>
            <a:custGeom>
              <a:avLst/>
              <a:pathLst>
                <a:path w="2513761" h="216208">
                  <a:moveTo>
                    <a:pt x="0" y="0"/>
                  </a:moveTo>
                  <a:lnTo>
                    <a:pt x="586544" y="0"/>
                  </a:lnTo>
                  <a:lnTo>
                    <a:pt x="586544" y="45080"/>
                  </a:lnTo>
                  <a:lnTo>
                    <a:pt x="642405" y="45080"/>
                  </a:lnTo>
                  <a:lnTo>
                    <a:pt x="642405" y="56350"/>
                  </a:lnTo>
                  <a:lnTo>
                    <a:pt x="670336" y="56350"/>
                  </a:lnTo>
                  <a:lnTo>
                    <a:pt x="670336" y="78891"/>
                  </a:lnTo>
                  <a:lnTo>
                    <a:pt x="698267" y="78891"/>
                  </a:lnTo>
                  <a:lnTo>
                    <a:pt x="698267" y="78891"/>
                  </a:lnTo>
                  <a:lnTo>
                    <a:pt x="726197" y="78891"/>
                  </a:lnTo>
                  <a:lnTo>
                    <a:pt x="726197" y="112952"/>
                  </a:lnTo>
                  <a:lnTo>
                    <a:pt x="782059" y="112952"/>
                  </a:lnTo>
                  <a:lnTo>
                    <a:pt x="782059" y="124305"/>
                  </a:lnTo>
                  <a:lnTo>
                    <a:pt x="809989" y="124305"/>
                  </a:lnTo>
                  <a:lnTo>
                    <a:pt x="809989" y="124305"/>
                  </a:lnTo>
                  <a:lnTo>
                    <a:pt x="837920" y="124305"/>
                  </a:lnTo>
                  <a:lnTo>
                    <a:pt x="837920" y="135746"/>
                  </a:lnTo>
                  <a:lnTo>
                    <a:pt x="865851" y="135746"/>
                  </a:lnTo>
                  <a:lnTo>
                    <a:pt x="865851" y="170069"/>
                  </a:lnTo>
                  <a:lnTo>
                    <a:pt x="949643" y="170069"/>
                  </a:lnTo>
                  <a:lnTo>
                    <a:pt x="949643" y="181510"/>
                  </a:lnTo>
                  <a:lnTo>
                    <a:pt x="977573" y="181510"/>
                  </a:lnTo>
                  <a:lnTo>
                    <a:pt x="977573" y="192951"/>
                  </a:lnTo>
                  <a:lnTo>
                    <a:pt x="1033435" y="192951"/>
                  </a:lnTo>
                  <a:lnTo>
                    <a:pt x="1033435" y="192951"/>
                  </a:lnTo>
                  <a:lnTo>
                    <a:pt x="1061365" y="192951"/>
                  </a:lnTo>
                  <a:lnTo>
                    <a:pt x="1061365" y="192951"/>
                  </a:lnTo>
                  <a:lnTo>
                    <a:pt x="1089296" y="192951"/>
                  </a:lnTo>
                  <a:lnTo>
                    <a:pt x="1089296" y="204580"/>
                  </a:lnTo>
                  <a:lnTo>
                    <a:pt x="1312741" y="204580"/>
                  </a:lnTo>
                  <a:lnTo>
                    <a:pt x="1312741" y="216208"/>
                  </a:lnTo>
                  <a:lnTo>
                    <a:pt x="1508256" y="216208"/>
                  </a:lnTo>
                  <a:lnTo>
                    <a:pt x="1508256" y="216208"/>
                  </a:lnTo>
                  <a:lnTo>
                    <a:pt x="2513761" y="216208"/>
                  </a:lnTo>
                  <a:lnTo>
                    <a:pt x="2513761" y="21620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69689" y="1562382"/>
              <a:ext cx="2513761" cy="604880"/>
            </a:xfrm>
            <a:custGeom>
              <a:avLst/>
              <a:pathLst>
                <a:path w="2513761" h="604880">
                  <a:moveTo>
                    <a:pt x="0" y="0"/>
                  </a:moveTo>
                  <a:lnTo>
                    <a:pt x="586544" y="0"/>
                  </a:lnTo>
                  <a:lnTo>
                    <a:pt x="586544" y="37479"/>
                  </a:lnTo>
                  <a:lnTo>
                    <a:pt x="614474" y="37479"/>
                  </a:lnTo>
                  <a:lnTo>
                    <a:pt x="614474" y="100445"/>
                  </a:lnTo>
                  <a:lnTo>
                    <a:pt x="642405" y="100445"/>
                  </a:lnTo>
                  <a:lnTo>
                    <a:pt x="642405" y="163941"/>
                  </a:lnTo>
                  <a:lnTo>
                    <a:pt x="670336" y="163941"/>
                  </a:lnTo>
                  <a:lnTo>
                    <a:pt x="670336" y="227436"/>
                  </a:lnTo>
                  <a:lnTo>
                    <a:pt x="698267" y="227436"/>
                  </a:lnTo>
                  <a:lnTo>
                    <a:pt x="698267" y="240135"/>
                  </a:lnTo>
                  <a:lnTo>
                    <a:pt x="726197" y="240135"/>
                  </a:lnTo>
                  <a:lnTo>
                    <a:pt x="726197" y="265533"/>
                  </a:lnTo>
                  <a:lnTo>
                    <a:pt x="754128" y="265533"/>
                  </a:lnTo>
                  <a:lnTo>
                    <a:pt x="754128" y="316329"/>
                  </a:lnTo>
                  <a:lnTo>
                    <a:pt x="782059" y="316329"/>
                  </a:lnTo>
                  <a:lnTo>
                    <a:pt x="782059" y="342235"/>
                  </a:lnTo>
                  <a:lnTo>
                    <a:pt x="809989" y="342235"/>
                  </a:lnTo>
                  <a:lnTo>
                    <a:pt x="809989" y="368141"/>
                  </a:lnTo>
                  <a:lnTo>
                    <a:pt x="837920" y="368141"/>
                  </a:lnTo>
                  <a:lnTo>
                    <a:pt x="837920" y="394047"/>
                  </a:lnTo>
                  <a:lnTo>
                    <a:pt x="865851" y="394047"/>
                  </a:lnTo>
                  <a:lnTo>
                    <a:pt x="865851" y="407000"/>
                  </a:lnTo>
                  <a:lnTo>
                    <a:pt x="893781" y="407000"/>
                  </a:lnTo>
                  <a:lnTo>
                    <a:pt x="893781" y="419953"/>
                  </a:lnTo>
                  <a:lnTo>
                    <a:pt x="921712" y="419953"/>
                  </a:lnTo>
                  <a:lnTo>
                    <a:pt x="921712" y="446144"/>
                  </a:lnTo>
                  <a:lnTo>
                    <a:pt x="949643" y="446144"/>
                  </a:lnTo>
                  <a:lnTo>
                    <a:pt x="949643" y="485430"/>
                  </a:lnTo>
                  <a:lnTo>
                    <a:pt x="977573" y="485430"/>
                  </a:lnTo>
                  <a:lnTo>
                    <a:pt x="977573" y="498526"/>
                  </a:lnTo>
                  <a:lnTo>
                    <a:pt x="1005504" y="498526"/>
                  </a:lnTo>
                  <a:lnTo>
                    <a:pt x="1005504" y="498526"/>
                  </a:lnTo>
                  <a:lnTo>
                    <a:pt x="1033435" y="498526"/>
                  </a:lnTo>
                  <a:lnTo>
                    <a:pt x="1033435" y="511777"/>
                  </a:lnTo>
                  <a:lnTo>
                    <a:pt x="1061365" y="511777"/>
                  </a:lnTo>
                  <a:lnTo>
                    <a:pt x="1061365" y="525028"/>
                  </a:lnTo>
                  <a:lnTo>
                    <a:pt x="1089296" y="525028"/>
                  </a:lnTo>
                  <a:lnTo>
                    <a:pt x="1089296" y="538279"/>
                  </a:lnTo>
                  <a:lnTo>
                    <a:pt x="1117227" y="538279"/>
                  </a:lnTo>
                  <a:lnTo>
                    <a:pt x="1117227" y="564782"/>
                  </a:lnTo>
                  <a:lnTo>
                    <a:pt x="1145157" y="564782"/>
                  </a:lnTo>
                  <a:lnTo>
                    <a:pt x="1145157" y="578033"/>
                  </a:lnTo>
                  <a:lnTo>
                    <a:pt x="1173088" y="578033"/>
                  </a:lnTo>
                  <a:lnTo>
                    <a:pt x="1173088" y="604880"/>
                  </a:lnTo>
                  <a:lnTo>
                    <a:pt x="2513761" y="604880"/>
                  </a:lnTo>
                  <a:lnTo>
                    <a:pt x="2513761" y="60488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216972" y="159672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28695" y="164214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52140" y="171078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80071" y="171078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026962" y="173404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32466" y="173404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105249" y="155531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33180" y="161828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72833" y="183416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12487" y="193778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24210" y="201636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63863" y="209586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466" y="212271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149888" y="3133824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49888" y="2730643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49888" y="2328008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149888" y="192509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49888" y="152219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395241" y="3174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395241" y="2771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395241" y="2368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395241" y="1965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395241" y="1562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569689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67956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66223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64490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362757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538611" y="33171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205800" y="33170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904067" y="331711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02334" y="3318591"/>
              <a:ext cx="12431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69524" y="33171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863835" y="3424231"/>
              <a:ext cx="2204777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since admission to ICU (days)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431532" y="2301759"/>
              <a:ext cx="1172443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Survival probability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1499159" y="983989"/>
              <a:ext cx="293412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568748" y="1107678"/>
              <a:ext cx="1381856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Chronic Critical Illness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3020193" y="10535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042139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078937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3726768" y="10535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748713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785512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309238" y="1099104"/>
              <a:ext cx="347940" cy="104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[18,65)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15813" y="1099104"/>
              <a:ext cx="347885" cy="104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[65,Inf)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sergiobarona03</cp:lastModifiedBy>
  <cp:revision>3</cp:revision>
  <dcterms:created xsi:type="dcterms:W3CDTF">2017-02-13T16:18:36Z</dcterms:created>
  <dcterms:modified xsi:type="dcterms:W3CDTF">2023-07-18T13:23:51Z</dcterms:modified>
  <cp:category/>
</cp:coreProperties>
</file>