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913319"/>
            </a:xfrm>
            <a:custGeom>
              <a:avLst/>
              <a:pathLst>
                <a:path w="2513761" h="913319">
                  <a:moveTo>
                    <a:pt x="0" y="0"/>
                  </a:moveTo>
                  <a:lnTo>
                    <a:pt x="27930" y="0"/>
                  </a:lnTo>
                  <a:lnTo>
                    <a:pt x="27930" y="214116"/>
                  </a:lnTo>
                  <a:lnTo>
                    <a:pt x="55861" y="214116"/>
                  </a:lnTo>
                  <a:lnTo>
                    <a:pt x="55861" y="283876"/>
                  </a:lnTo>
                  <a:lnTo>
                    <a:pt x="83792" y="283876"/>
                  </a:lnTo>
                  <a:lnTo>
                    <a:pt x="83792" y="323545"/>
                  </a:lnTo>
                  <a:lnTo>
                    <a:pt x="111722" y="323545"/>
                  </a:lnTo>
                  <a:lnTo>
                    <a:pt x="111722" y="363359"/>
                  </a:lnTo>
                  <a:lnTo>
                    <a:pt x="139653" y="363359"/>
                  </a:lnTo>
                  <a:lnTo>
                    <a:pt x="139653" y="429057"/>
                  </a:lnTo>
                  <a:lnTo>
                    <a:pt x="167584" y="429057"/>
                  </a:lnTo>
                  <a:lnTo>
                    <a:pt x="167584" y="473727"/>
                  </a:lnTo>
                  <a:lnTo>
                    <a:pt x="195514" y="473727"/>
                  </a:lnTo>
                  <a:lnTo>
                    <a:pt x="195514" y="509287"/>
                  </a:lnTo>
                  <a:lnTo>
                    <a:pt x="223445" y="509287"/>
                  </a:lnTo>
                  <a:lnTo>
                    <a:pt x="223445" y="566305"/>
                  </a:lnTo>
                  <a:lnTo>
                    <a:pt x="251376" y="566305"/>
                  </a:lnTo>
                  <a:lnTo>
                    <a:pt x="251376" y="609068"/>
                  </a:lnTo>
                  <a:lnTo>
                    <a:pt x="279306" y="609068"/>
                  </a:lnTo>
                  <a:lnTo>
                    <a:pt x="279306" y="632825"/>
                  </a:lnTo>
                  <a:lnTo>
                    <a:pt x="307237" y="632825"/>
                  </a:lnTo>
                  <a:lnTo>
                    <a:pt x="307237" y="658959"/>
                  </a:lnTo>
                  <a:lnTo>
                    <a:pt x="335168" y="658959"/>
                  </a:lnTo>
                  <a:lnTo>
                    <a:pt x="335168" y="682716"/>
                  </a:lnTo>
                  <a:lnTo>
                    <a:pt x="363098" y="682716"/>
                  </a:lnTo>
                  <a:lnTo>
                    <a:pt x="363098" y="706596"/>
                  </a:lnTo>
                  <a:lnTo>
                    <a:pt x="391029" y="706596"/>
                  </a:lnTo>
                  <a:lnTo>
                    <a:pt x="391029" y="723400"/>
                  </a:lnTo>
                  <a:lnTo>
                    <a:pt x="418960" y="723400"/>
                  </a:lnTo>
                  <a:lnTo>
                    <a:pt x="418960" y="747471"/>
                  </a:lnTo>
                  <a:lnTo>
                    <a:pt x="446890" y="747471"/>
                  </a:lnTo>
                  <a:lnTo>
                    <a:pt x="446890" y="757127"/>
                  </a:lnTo>
                  <a:lnTo>
                    <a:pt x="474821" y="757127"/>
                  </a:lnTo>
                  <a:lnTo>
                    <a:pt x="474821" y="766782"/>
                  </a:lnTo>
                  <a:lnTo>
                    <a:pt x="502752" y="766782"/>
                  </a:lnTo>
                  <a:lnTo>
                    <a:pt x="502752" y="786093"/>
                  </a:lnTo>
                  <a:lnTo>
                    <a:pt x="530682" y="786093"/>
                  </a:lnTo>
                  <a:lnTo>
                    <a:pt x="530682" y="795749"/>
                  </a:lnTo>
                  <a:lnTo>
                    <a:pt x="558613" y="795749"/>
                  </a:lnTo>
                  <a:lnTo>
                    <a:pt x="558613" y="805433"/>
                  </a:lnTo>
                  <a:lnTo>
                    <a:pt x="586544" y="805433"/>
                  </a:lnTo>
                  <a:lnTo>
                    <a:pt x="586544" y="817538"/>
                  </a:lnTo>
                  <a:lnTo>
                    <a:pt x="614474" y="817538"/>
                  </a:lnTo>
                  <a:lnTo>
                    <a:pt x="614474" y="827251"/>
                  </a:lnTo>
                  <a:lnTo>
                    <a:pt x="642405" y="827251"/>
                  </a:lnTo>
                  <a:lnTo>
                    <a:pt x="642405" y="836965"/>
                  </a:lnTo>
                  <a:lnTo>
                    <a:pt x="670336" y="836965"/>
                  </a:lnTo>
                  <a:lnTo>
                    <a:pt x="670336" y="851536"/>
                  </a:lnTo>
                  <a:lnTo>
                    <a:pt x="698267" y="851536"/>
                  </a:lnTo>
                  <a:lnTo>
                    <a:pt x="698267" y="853964"/>
                  </a:lnTo>
                  <a:lnTo>
                    <a:pt x="726197" y="853964"/>
                  </a:lnTo>
                  <a:lnTo>
                    <a:pt x="726197" y="861273"/>
                  </a:lnTo>
                  <a:lnTo>
                    <a:pt x="754128" y="861273"/>
                  </a:lnTo>
                  <a:lnTo>
                    <a:pt x="754128" y="863709"/>
                  </a:lnTo>
                  <a:lnTo>
                    <a:pt x="782059" y="863709"/>
                  </a:lnTo>
                  <a:lnTo>
                    <a:pt x="782059" y="866161"/>
                  </a:lnTo>
                  <a:lnTo>
                    <a:pt x="809989" y="866161"/>
                  </a:lnTo>
                  <a:lnTo>
                    <a:pt x="809989" y="866161"/>
                  </a:lnTo>
                  <a:lnTo>
                    <a:pt x="837920" y="866161"/>
                  </a:lnTo>
                  <a:lnTo>
                    <a:pt x="837920" y="871098"/>
                  </a:lnTo>
                  <a:lnTo>
                    <a:pt x="865851" y="871098"/>
                  </a:lnTo>
                  <a:lnTo>
                    <a:pt x="865851" y="878503"/>
                  </a:lnTo>
                  <a:lnTo>
                    <a:pt x="893781" y="878503"/>
                  </a:lnTo>
                  <a:lnTo>
                    <a:pt x="893781" y="880972"/>
                  </a:lnTo>
                  <a:lnTo>
                    <a:pt x="921712" y="880972"/>
                  </a:lnTo>
                  <a:lnTo>
                    <a:pt x="921712" y="885925"/>
                  </a:lnTo>
                  <a:lnTo>
                    <a:pt x="949643" y="885925"/>
                  </a:lnTo>
                  <a:lnTo>
                    <a:pt x="949643" y="893356"/>
                  </a:lnTo>
                  <a:lnTo>
                    <a:pt x="977573" y="893356"/>
                  </a:lnTo>
                  <a:lnTo>
                    <a:pt x="977573" y="898310"/>
                  </a:lnTo>
                  <a:lnTo>
                    <a:pt x="1005504" y="898310"/>
                  </a:lnTo>
                  <a:lnTo>
                    <a:pt x="1005504" y="898310"/>
                  </a:lnTo>
                  <a:lnTo>
                    <a:pt x="1033435" y="898310"/>
                  </a:lnTo>
                  <a:lnTo>
                    <a:pt x="1033435" y="900795"/>
                  </a:lnTo>
                  <a:lnTo>
                    <a:pt x="1061365" y="900795"/>
                  </a:lnTo>
                  <a:lnTo>
                    <a:pt x="1061365" y="903289"/>
                  </a:lnTo>
                  <a:lnTo>
                    <a:pt x="1089296" y="903289"/>
                  </a:lnTo>
                  <a:lnTo>
                    <a:pt x="1089296" y="905792"/>
                  </a:lnTo>
                  <a:lnTo>
                    <a:pt x="1117227" y="905792"/>
                  </a:lnTo>
                  <a:lnTo>
                    <a:pt x="1117227" y="908295"/>
                  </a:lnTo>
                  <a:lnTo>
                    <a:pt x="1145157" y="908295"/>
                  </a:lnTo>
                  <a:lnTo>
                    <a:pt x="1145157" y="908295"/>
                  </a:lnTo>
                  <a:lnTo>
                    <a:pt x="1173088" y="908295"/>
                  </a:lnTo>
                  <a:lnTo>
                    <a:pt x="1173088" y="910807"/>
                  </a:lnTo>
                  <a:lnTo>
                    <a:pt x="1312741" y="910807"/>
                  </a:lnTo>
                  <a:lnTo>
                    <a:pt x="1312741" y="913319"/>
                  </a:lnTo>
                  <a:lnTo>
                    <a:pt x="1508256" y="913319"/>
                  </a:lnTo>
                  <a:lnTo>
                    <a:pt x="1508256" y="913319"/>
                  </a:lnTo>
                  <a:lnTo>
                    <a:pt x="2513761" y="913319"/>
                  </a:lnTo>
                  <a:lnTo>
                    <a:pt x="2513761" y="91331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69689" y="1562382"/>
              <a:ext cx="2513761" cy="849003"/>
            </a:xfrm>
            <a:custGeom>
              <a:avLst/>
              <a:pathLst>
                <a:path w="2513761" h="849003">
                  <a:moveTo>
                    <a:pt x="0" y="0"/>
                  </a:moveTo>
                  <a:lnTo>
                    <a:pt x="27930" y="0"/>
                  </a:lnTo>
                  <a:lnTo>
                    <a:pt x="27930" y="234861"/>
                  </a:lnTo>
                  <a:lnTo>
                    <a:pt x="55861" y="234861"/>
                  </a:lnTo>
                  <a:lnTo>
                    <a:pt x="55861" y="292056"/>
                  </a:lnTo>
                  <a:lnTo>
                    <a:pt x="83792" y="292056"/>
                  </a:lnTo>
                  <a:lnTo>
                    <a:pt x="83792" y="353336"/>
                  </a:lnTo>
                  <a:lnTo>
                    <a:pt x="111722" y="353336"/>
                  </a:lnTo>
                  <a:lnTo>
                    <a:pt x="111722" y="423242"/>
                  </a:lnTo>
                  <a:lnTo>
                    <a:pt x="139653" y="423242"/>
                  </a:lnTo>
                  <a:lnTo>
                    <a:pt x="139653" y="460250"/>
                  </a:lnTo>
                  <a:lnTo>
                    <a:pt x="167584" y="460250"/>
                  </a:lnTo>
                  <a:lnTo>
                    <a:pt x="167584" y="480884"/>
                  </a:lnTo>
                  <a:lnTo>
                    <a:pt x="195514" y="480884"/>
                  </a:lnTo>
                  <a:lnTo>
                    <a:pt x="195514" y="518026"/>
                  </a:lnTo>
                  <a:lnTo>
                    <a:pt x="223445" y="518026"/>
                  </a:lnTo>
                  <a:lnTo>
                    <a:pt x="223445" y="547133"/>
                  </a:lnTo>
                  <a:lnTo>
                    <a:pt x="251376" y="547133"/>
                  </a:lnTo>
                  <a:lnTo>
                    <a:pt x="251376" y="568006"/>
                  </a:lnTo>
                  <a:lnTo>
                    <a:pt x="279306" y="568006"/>
                  </a:lnTo>
                  <a:lnTo>
                    <a:pt x="279306" y="597227"/>
                  </a:lnTo>
                  <a:lnTo>
                    <a:pt x="307237" y="597227"/>
                  </a:lnTo>
                  <a:lnTo>
                    <a:pt x="307237" y="613994"/>
                  </a:lnTo>
                  <a:lnTo>
                    <a:pt x="335168" y="613994"/>
                  </a:lnTo>
                  <a:lnTo>
                    <a:pt x="335168" y="630832"/>
                  </a:lnTo>
                  <a:lnTo>
                    <a:pt x="363098" y="630832"/>
                  </a:lnTo>
                  <a:lnTo>
                    <a:pt x="363098" y="643460"/>
                  </a:lnTo>
                  <a:lnTo>
                    <a:pt x="391029" y="643460"/>
                  </a:lnTo>
                  <a:lnTo>
                    <a:pt x="391029" y="660372"/>
                  </a:lnTo>
                  <a:lnTo>
                    <a:pt x="418960" y="660372"/>
                  </a:lnTo>
                  <a:lnTo>
                    <a:pt x="418960" y="681605"/>
                  </a:lnTo>
                  <a:lnTo>
                    <a:pt x="446890" y="681605"/>
                  </a:lnTo>
                  <a:lnTo>
                    <a:pt x="446890" y="694345"/>
                  </a:lnTo>
                  <a:lnTo>
                    <a:pt x="474821" y="694345"/>
                  </a:lnTo>
                  <a:lnTo>
                    <a:pt x="474821" y="711332"/>
                  </a:lnTo>
                  <a:lnTo>
                    <a:pt x="502752" y="711332"/>
                  </a:lnTo>
                  <a:lnTo>
                    <a:pt x="502752" y="745467"/>
                  </a:lnTo>
                  <a:lnTo>
                    <a:pt x="530682" y="745467"/>
                  </a:lnTo>
                  <a:lnTo>
                    <a:pt x="530682" y="749755"/>
                  </a:lnTo>
                  <a:lnTo>
                    <a:pt x="558613" y="749755"/>
                  </a:lnTo>
                  <a:lnTo>
                    <a:pt x="558613" y="754043"/>
                  </a:lnTo>
                  <a:lnTo>
                    <a:pt x="586544" y="754043"/>
                  </a:lnTo>
                  <a:lnTo>
                    <a:pt x="586544" y="762618"/>
                  </a:lnTo>
                  <a:lnTo>
                    <a:pt x="614474" y="762618"/>
                  </a:lnTo>
                  <a:lnTo>
                    <a:pt x="614474" y="766906"/>
                  </a:lnTo>
                  <a:lnTo>
                    <a:pt x="642405" y="766906"/>
                  </a:lnTo>
                  <a:lnTo>
                    <a:pt x="642405" y="775526"/>
                  </a:lnTo>
                  <a:lnTo>
                    <a:pt x="670336" y="775526"/>
                  </a:lnTo>
                  <a:lnTo>
                    <a:pt x="670336" y="779836"/>
                  </a:lnTo>
                  <a:lnTo>
                    <a:pt x="726197" y="779836"/>
                  </a:lnTo>
                  <a:lnTo>
                    <a:pt x="726197" y="788456"/>
                  </a:lnTo>
                  <a:lnTo>
                    <a:pt x="754128" y="788456"/>
                  </a:lnTo>
                  <a:lnTo>
                    <a:pt x="754128" y="801385"/>
                  </a:lnTo>
                  <a:lnTo>
                    <a:pt x="782059" y="801385"/>
                  </a:lnTo>
                  <a:lnTo>
                    <a:pt x="782059" y="810005"/>
                  </a:lnTo>
                  <a:lnTo>
                    <a:pt x="809989" y="810005"/>
                  </a:lnTo>
                  <a:lnTo>
                    <a:pt x="809989" y="818671"/>
                  </a:lnTo>
                  <a:lnTo>
                    <a:pt x="837920" y="818671"/>
                  </a:lnTo>
                  <a:lnTo>
                    <a:pt x="837920" y="823004"/>
                  </a:lnTo>
                  <a:lnTo>
                    <a:pt x="865851" y="823004"/>
                  </a:lnTo>
                  <a:lnTo>
                    <a:pt x="865851" y="827337"/>
                  </a:lnTo>
                  <a:lnTo>
                    <a:pt x="949643" y="827337"/>
                  </a:lnTo>
                  <a:lnTo>
                    <a:pt x="949643" y="831670"/>
                  </a:lnTo>
                  <a:lnTo>
                    <a:pt x="1089296" y="831670"/>
                  </a:lnTo>
                  <a:lnTo>
                    <a:pt x="1089296" y="836003"/>
                  </a:lnTo>
                  <a:lnTo>
                    <a:pt x="1117227" y="836003"/>
                  </a:lnTo>
                  <a:lnTo>
                    <a:pt x="1117227" y="840336"/>
                  </a:lnTo>
                  <a:lnTo>
                    <a:pt x="1145157" y="840336"/>
                  </a:lnTo>
                  <a:lnTo>
                    <a:pt x="1145157" y="844670"/>
                  </a:lnTo>
                  <a:lnTo>
                    <a:pt x="1173088" y="844670"/>
                  </a:lnTo>
                  <a:lnTo>
                    <a:pt x="1173088" y="849003"/>
                  </a:lnTo>
                  <a:lnTo>
                    <a:pt x="1396534" y="849003"/>
                  </a:lnTo>
                  <a:lnTo>
                    <a:pt x="1396534" y="849003"/>
                  </a:lnTo>
                  <a:lnTo>
                    <a:pt x="1508256" y="849003"/>
                  </a:lnTo>
                  <a:lnTo>
                    <a:pt x="1508256" y="849003"/>
                  </a:lnTo>
                  <a:lnTo>
                    <a:pt x="2513761" y="849003"/>
                  </a:lnTo>
                  <a:lnTo>
                    <a:pt x="2513761" y="849003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46636" y="173195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74566" y="180171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602497" y="184138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30428" y="188119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58358" y="194689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86289" y="19915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14220" y="202712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53873" y="220055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81804" y="222443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09735" y="224123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37665" y="226530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49388" y="231358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105249" y="233537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216972" y="237180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272833" y="238154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00764" y="238399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28695" y="238399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12487" y="239880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24210" y="241614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52140" y="241863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80071" y="242112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63863" y="242613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26962" y="243115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32466" y="243115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546636" y="175269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602497" y="187117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658358" y="197808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14220" y="203586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42150" y="206496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98012" y="21150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25942" y="213183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881804" y="216129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09735" y="217820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993527" y="222916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021457" y="226330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133180" y="228474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00764" y="232784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15239" y="236683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026962" y="236683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32466" y="236683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1613224" y="983989"/>
              <a:ext cx="270599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1682813" y="1079574"/>
              <a:ext cx="123465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Prolonged ICU Stay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987056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009001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3045800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587927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09873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646671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76101" y="1121150"/>
              <a:ext cx="242237" cy="8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876972" y="1121150"/>
              <a:ext cx="372660" cy="8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2023-07-18T13:23:11Z</dcterms:modified>
  <cp:category/>
</cp:coreProperties>
</file>