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30036" y="1481801"/>
              <a:ext cx="3072374" cy="17727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30036" y="2972561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30036" y="2569653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30036" y="2166745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30036" y="1763836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18823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17090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15357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13624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30036" y="3174015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30036" y="2771107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30036" y="2368199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30036" y="1965290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30036" y="1562382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69689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267956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966223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64490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62757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69689" y="1562382"/>
              <a:ext cx="2513761" cy="639906"/>
            </a:xfrm>
            <a:custGeom>
              <a:avLst/>
              <a:pathLst>
                <a:path w="2513761" h="639906">
                  <a:moveTo>
                    <a:pt x="0" y="0"/>
                  </a:moveTo>
                  <a:lnTo>
                    <a:pt x="27930" y="0"/>
                  </a:lnTo>
                  <a:lnTo>
                    <a:pt x="27930" y="159131"/>
                  </a:lnTo>
                  <a:lnTo>
                    <a:pt x="55861" y="159131"/>
                  </a:lnTo>
                  <a:lnTo>
                    <a:pt x="55861" y="193388"/>
                  </a:lnTo>
                  <a:lnTo>
                    <a:pt x="83792" y="193388"/>
                  </a:lnTo>
                  <a:lnTo>
                    <a:pt x="83792" y="224294"/>
                  </a:lnTo>
                  <a:lnTo>
                    <a:pt x="111722" y="224294"/>
                  </a:lnTo>
                  <a:lnTo>
                    <a:pt x="111722" y="248392"/>
                  </a:lnTo>
                  <a:lnTo>
                    <a:pt x="139653" y="248392"/>
                  </a:lnTo>
                  <a:lnTo>
                    <a:pt x="139653" y="272551"/>
                  </a:lnTo>
                  <a:lnTo>
                    <a:pt x="167584" y="272551"/>
                  </a:lnTo>
                  <a:lnTo>
                    <a:pt x="167584" y="307063"/>
                  </a:lnTo>
                  <a:lnTo>
                    <a:pt x="195514" y="307063"/>
                  </a:lnTo>
                  <a:lnTo>
                    <a:pt x="195514" y="341759"/>
                  </a:lnTo>
                  <a:lnTo>
                    <a:pt x="223445" y="341759"/>
                  </a:lnTo>
                  <a:lnTo>
                    <a:pt x="223445" y="352196"/>
                  </a:lnTo>
                  <a:lnTo>
                    <a:pt x="251376" y="352196"/>
                  </a:lnTo>
                  <a:lnTo>
                    <a:pt x="251376" y="383508"/>
                  </a:lnTo>
                  <a:lnTo>
                    <a:pt x="279306" y="383508"/>
                  </a:lnTo>
                  <a:lnTo>
                    <a:pt x="279306" y="400904"/>
                  </a:lnTo>
                  <a:lnTo>
                    <a:pt x="307237" y="400904"/>
                  </a:lnTo>
                  <a:lnTo>
                    <a:pt x="307237" y="421779"/>
                  </a:lnTo>
                  <a:lnTo>
                    <a:pt x="335168" y="421779"/>
                  </a:lnTo>
                  <a:lnTo>
                    <a:pt x="335168" y="449611"/>
                  </a:lnTo>
                  <a:lnTo>
                    <a:pt x="363098" y="449611"/>
                  </a:lnTo>
                  <a:lnTo>
                    <a:pt x="363098" y="460080"/>
                  </a:lnTo>
                  <a:lnTo>
                    <a:pt x="391029" y="460080"/>
                  </a:lnTo>
                  <a:lnTo>
                    <a:pt x="391029" y="474081"/>
                  </a:lnTo>
                  <a:lnTo>
                    <a:pt x="418960" y="474081"/>
                  </a:lnTo>
                  <a:lnTo>
                    <a:pt x="418960" y="502168"/>
                  </a:lnTo>
                  <a:lnTo>
                    <a:pt x="446890" y="502168"/>
                  </a:lnTo>
                  <a:lnTo>
                    <a:pt x="446890" y="516212"/>
                  </a:lnTo>
                  <a:lnTo>
                    <a:pt x="474821" y="516212"/>
                  </a:lnTo>
                  <a:lnTo>
                    <a:pt x="474821" y="533767"/>
                  </a:lnTo>
                  <a:lnTo>
                    <a:pt x="502752" y="533767"/>
                  </a:lnTo>
                  <a:lnTo>
                    <a:pt x="502752" y="558344"/>
                  </a:lnTo>
                  <a:lnTo>
                    <a:pt x="530682" y="558344"/>
                  </a:lnTo>
                  <a:lnTo>
                    <a:pt x="530682" y="568912"/>
                  </a:lnTo>
                  <a:lnTo>
                    <a:pt x="558613" y="568912"/>
                  </a:lnTo>
                  <a:lnTo>
                    <a:pt x="558613" y="572446"/>
                  </a:lnTo>
                  <a:lnTo>
                    <a:pt x="586544" y="572446"/>
                  </a:lnTo>
                  <a:lnTo>
                    <a:pt x="586544" y="586585"/>
                  </a:lnTo>
                  <a:lnTo>
                    <a:pt x="642405" y="586585"/>
                  </a:lnTo>
                  <a:lnTo>
                    <a:pt x="642405" y="590120"/>
                  </a:lnTo>
                  <a:lnTo>
                    <a:pt x="670336" y="590120"/>
                  </a:lnTo>
                  <a:lnTo>
                    <a:pt x="670336" y="597189"/>
                  </a:lnTo>
                  <a:lnTo>
                    <a:pt x="698267" y="597189"/>
                  </a:lnTo>
                  <a:lnTo>
                    <a:pt x="698267" y="597189"/>
                  </a:lnTo>
                  <a:lnTo>
                    <a:pt x="726197" y="597189"/>
                  </a:lnTo>
                  <a:lnTo>
                    <a:pt x="726197" y="607830"/>
                  </a:lnTo>
                  <a:lnTo>
                    <a:pt x="782059" y="607830"/>
                  </a:lnTo>
                  <a:lnTo>
                    <a:pt x="782059" y="611377"/>
                  </a:lnTo>
                  <a:lnTo>
                    <a:pt x="809989" y="611377"/>
                  </a:lnTo>
                  <a:lnTo>
                    <a:pt x="809989" y="611377"/>
                  </a:lnTo>
                  <a:lnTo>
                    <a:pt x="837920" y="611377"/>
                  </a:lnTo>
                  <a:lnTo>
                    <a:pt x="837920" y="614937"/>
                  </a:lnTo>
                  <a:lnTo>
                    <a:pt x="865851" y="614937"/>
                  </a:lnTo>
                  <a:lnTo>
                    <a:pt x="865851" y="625616"/>
                  </a:lnTo>
                  <a:lnTo>
                    <a:pt x="949643" y="625616"/>
                  </a:lnTo>
                  <a:lnTo>
                    <a:pt x="949643" y="629175"/>
                  </a:lnTo>
                  <a:lnTo>
                    <a:pt x="977573" y="629175"/>
                  </a:lnTo>
                  <a:lnTo>
                    <a:pt x="977573" y="632735"/>
                  </a:lnTo>
                  <a:lnTo>
                    <a:pt x="1033435" y="632735"/>
                  </a:lnTo>
                  <a:lnTo>
                    <a:pt x="1033435" y="632735"/>
                  </a:lnTo>
                  <a:lnTo>
                    <a:pt x="1061365" y="632735"/>
                  </a:lnTo>
                  <a:lnTo>
                    <a:pt x="1061365" y="632735"/>
                  </a:lnTo>
                  <a:lnTo>
                    <a:pt x="1089296" y="632735"/>
                  </a:lnTo>
                  <a:lnTo>
                    <a:pt x="1089296" y="636320"/>
                  </a:lnTo>
                  <a:lnTo>
                    <a:pt x="1312741" y="636320"/>
                  </a:lnTo>
                  <a:lnTo>
                    <a:pt x="1312741" y="639906"/>
                  </a:lnTo>
                  <a:lnTo>
                    <a:pt x="1396534" y="639906"/>
                  </a:lnTo>
                  <a:lnTo>
                    <a:pt x="1396534" y="639906"/>
                  </a:lnTo>
                  <a:lnTo>
                    <a:pt x="1508256" y="639906"/>
                  </a:lnTo>
                  <a:lnTo>
                    <a:pt x="1508256" y="639906"/>
                  </a:lnTo>
                  <a:lnTo>
                    <a:pt x="2513761" y="639906"/>
                  </a:lnTo>
                  <a:lnTo>
                    <a:pt x="2513761" y="63990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69689" y="1562382"/>
              <a:ext cx="2513761" cy="1105971"/>
            </a:xfrm>
            <a:custGeom>
              <a:avLst/>
              <a:pathLst>
                <a:path w="2513761" h="1105971">
                  <a:moveTo>
                    <a:pt x="0" y="0"/>
                  </a:moveTo>
                  <a:lnTo>
                    <a:pt x="27930" y="0"/>
                  </a:lnTo>
                  <a:lnTo>
                    <a:pt x="27930" y="275221"/>
                  </a:lnTo>
                  <a:lnTo>
                    <a:pt x="55861" y="275221"/>
                  </a:lnTo>
                  <a:lnTo>
                    <a:pt x="55861" y="365735"/>
                  </a:lnTo>
                  <a:lnTo>
                    <a:pt x="83792" y="365735"/>
                  </a:lnTo>
                  <a:lnTo>
                    <a:pt x="83792" y="427096"/>
                  </a:lnTo>
                  <a:lnTo>
                    <a:pt x="111722" y="427096"/>
                  </a:lnTo>
                  <a:lnTo>
                    <a:pt x="111722" y="499618"/>
                  </a:lnTo>
                  <a:lnTo>
                    <a:pt x="139653" y="499618"/>
                  </a:lnTo>
                  <a:lnTo>
                    <a:pt x="139653" y="580199"/>
                  </a:lnTo>
                  <a:lnTo>
                    <a:pt x="167584" y="580199"/>
                  </a:lnTo>
                  <a:lnTo>
                    <a:pt x="167584" y="618000"/>
                  </a:lnTo>
                  <a:lnTo>
                    <a:pt x="195514" y="618000"/>
                  </a:lnTo>
                  <a:lnTo>
                    <a:pt x="195514" y="656008"/>
                  </a:lnTo>
                  <a:lnTo>
                    <a:pt x="223445" y="656008"/>
                  </a:lnTo>
                  <a:lnTo>
                    <a:pt x="223445" y="732458"/>
                  </a:lnTo>
                  <a:lnTo>
                    <a:pt x="251376" y="732458"/>
                  </a:lnTo>
                  <a:lnTo>
                    <a:pt x="251376" y="770802"/>
                  </a:lnTo>
                  <a:lnTo>
                    <a:pt x="279306" y="770802"/>
                  </a:lnTo>
                  <a:lnTo>
                    <a:pt x="279306" y="803668"/>
                  </a:lnTo>
                  <a:lnTo>
                    <a:pt x="307237" y="803668"/>
                  </a:lnTo>
                  <a:lnTo>
                    <a:pt x="307237" y="828402"/>
                  </a:lnTo>
                  <a:lnTo>
                    <a:pt x="335168" y="828402"/>
                  </a:lnTo>
                  <a:lnTo>
                    <a:pt x="335168" y="844949"/>
                  </a:lnTo>
                  <a:lnTo>
                    <a:pt x="363098" y="844949"/>
                  </a:lnTo>
                  <a:lnTo>
                    <a:pt x="363098" y="872627"/>
                  </a:lnTo>
                  <a:lnTo>
                    <a:pt x="391029" y="872627"/>
                  </a:lnTo>
                  <a:lnTo>
                    <a:pt x="391029" y="892148"/>
                  </a:lnTo>
                  <a:lnTo>
                    <a:pt x="418960" y="892148"/>
                  </a:lnTo>
                  <a:lnTo>
                    <a:pt x="418960" y="911745"/>
                  </a:lnTo>
                  <a:lnTo>
                    <a:pt x="446890" y="911745"/>
                  </a:lnTo>
                  <a:lnTo>
                    <a:pt x="446890" y="920177"/>
                  </a:lnTo>
                  <a:lnTo>
                    <a:pt x="474821" y="920177"/>
                  </a:lnTo>
                  <a:lnTo>
                    <a:pt x="474821" y="928610"/>
                  </a:lnTo>
                  <a:lnTo>
                    <a:pt x="502752" y="928610"/>
                  </a:lnTo>
                  <a:lnTo>
                    <a:pt x="502752" y="954011"/>
                  </a:lnTo>
                  <a:lnTo>
                    <a:pt x="530682" y="954011"/>
                  </a:lnTo>
                  <a:lnTo>
                    <a:pt x="530682" y="959656"/>
                  </a:lnTo>
                  <a:lnTo>
                    <a:pt x="558613" y="959656"/>
                  </a:lnTo>
                  <a:lnTo>
                    <a:pt x="558613" y="970946"/>
                  </a:lnTo>
                  <a:lnTo>
                    <a:pt x="586544" y="970946"/>
                  </a:lnTo>
                  <a:lnTo>
                    <a:pt x="586544" y="979413"/>
                  </a:lnTo>
                  <a:lnTo>
                    <a:pt x="614474" y="979413"/>
                  </a:lnTo>
                  <a:lnTo>
                    <a:pt x="614474" y="993588"/>
                  </a:lnTo>
                  <a:lnTo>
                    <a:pt x="642405" y="993588"/>
                  </a:lnTo>
                  <a:lnTo>
                    <a:pt x="642405" y="1007829"/>
                  </a:lnTo>
                  <a:lnTo>
                    <a:pt x="670336" y="1007829"/>
                  </a:lnTo>
                  <a:lnTo>
                    <a:pt x="670336" y="1022070"/>
                  </a:lnTo>
                  <a:lnTo>
                    <a:pt x="698267" y="1022070"/>
                  </a:lnTo>
                  <a:lnTo>
                    <a:pt x="698267" y="1024918"/>
                  </a:lnTo>
                  <a:lnTo>
                    <a:pt x="726197" y="1024918"/>
                  </a:lnTo>
                  <a:lnTo>
                    <a:pt x="726197" y="1030614"/>
                  </a:lnTo>
                  <a:lnTo>
                    <a:pt x="754128" y="1030614"/>
                  </a:lnTo>
                  <a:lnTo>
                    <a:pt x="754128" y="1042006"/>
                  </a:lnTo>
                  <a:lnTo>
                    <a:pt x="782059" y="1042006"/>
                  </a:lnTo>
                  <a:lnTo>
                    <a:pt x="782059" y="1047760"/>
                  </a:lnTo>
                  <a:lnTo>
                    <a:pt x="809989" y="1047760"/>
                  </a:lnTo>
                  <a:lnTo>
                    <a:pt x="809989" y="1053544"/>
                  </a:lnTo>
                  <a:lnTo>
                    <a:pt x="837920" y="1053544"/>
                  </a:lnTo>
                  <a:lnTo>
                    <a:pt x="837920" y="1059327"/>
                  </a:lnTo>
                  <a:lnTo>
                    <a:pt x="865851" y="1059327"/>
                  </a:lnTo>
                  <a:lnTo>
                    <a:pt x="865851" y="1062218"/>
                  </a:lnTo>
                  <a:lnTo>
                    <a:pt x="893781" y="1062218"/>
                  </a:lnTo>
                  <a:lnTo>
                    <a:pt x="893781" y="1065110"/>
                  </a:lnTo>
                  <a:lnTo>
                    <a:pt x="921712" y="1065110"/>
                  </a:lnTo>
                  <a:lnTo>
                    <a:pt x="921712" y="1070924"/>
                  </a:lnTo>
                  <a:lnTo>
                    <a:pt x="949643" y="1070924"/>
                  </a:lnTo>
                  <a:lnTo>
                    <a:pt x="949643" y="1079645"/>
                  </a:lnTo>
                  <a:lnTo>
                    <a:pt x="977573" y="1079645"/>
                  </a:lnTo>
                  <a:lnTo>
                    <a:pt x="977573" y="1082552"/>
                  </a:lnTo>
                  <a:lnTo>
                    <a:pt x="1005504" y="1082552"/>
                  </a:lnTo>
                  <a:lnTo>
                    <a:pt x="1005504" y="1082552"/>
                  </a:lnTo>
                  <a:lnTo>
                    <a:pt x="1033435" y="1082552"/>
                  </a:lnTo>
                  <a:lnTo>
                    <a:pt x="1033435" y="1085475"/>
                  </a:lnTo>
                  <a:lnTo>
                    <a:pt x="1061365" y="1085475"/>
                  </a:lnTo>
                  <a:lnTo>
                    <a:pt x="1061365" y="1088399"/>
                  </a:lnTo>
                  <a:lnTo>
                    <a:pt x="1089296" y="1088399"/>
                  </a:lnTo>
                  <a:lnTo>
                    <a:pt x="1089296" y="1091322"/>
                  </a:lnTo>
                  <a:lnTo>
                    <a:pt x="1117227" y="1091322"/>
                  </a:lnTo>
                  <a:lnTo>
                    <a:pt x="1117227" y="1097168"/>
                  </a:lnTo>
                  <a:lnTo>
                    <a:pt x="1145157" y="1097168"/>
                  </a:lnTo>
                  <a:lnTo>
                    <a:pt x="1145157" y="1100091"/>
                  </a:lnTo>
                  <a:lnTo>
                    <a:pt x="1173088" y="1100091"/>
                  </a:lnTo>
                  <a:lnTo>
                    <a:pt x="1173088" y="1105971"/>
                  </a:lnTo>
                  <a:lnTo>
                    <a:pt x="2513761" y="1105971"/>
                  </a:lnTo>
                  <a:lnTo>
                    <a:pt x="2513761" y="110597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546636" y="1676967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574566" y="171122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602497" y="1742130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630428" y="176622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686289" y="182489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14220" y="185959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853873" y="1967447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881804" y="1977916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909735" y="1991916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021457" y="207617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049388" y="208674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216972" y="211502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28695" y="212921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552140" y="215057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80071" y="215057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915239" y="215774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026962" y="215774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032466" y="215774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546636" y="1793057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574566" y="1883570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602497" y="194493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658358" y="209803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686289" y="2135836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714220" y="217384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742150" y="225029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798012" y="232150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825942" y="234623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853873" y="236278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881804" y="239046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909735" y="240998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937665" y="242958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993527" y="244644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105249" y="249724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133180" y="251142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272833" y="255984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00764" y="2565596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412487" y="2582946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524210" y="260038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3863" y="2617927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32466" y="2623806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66" name="rc66"/>
            <p:cNvSpPr/>
            <p:nvPr/>
          </p:nvSpPr>
          <p:spPr>
            <a:xfrm>
              <a:off x="1430036" y="1481801"/>
              <a:ext cx="3072374" cy="17727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149888" y="3133824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149888" y="2730643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149888" y="2328008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149888" y="192509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149888" y="152219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1395241" y="3174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395241" y="2771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395241" y="2368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395241" y="1965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395241" y="1562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569689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267956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966223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664490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362757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538611" y="33171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205800" y="3317008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904067" y="3317117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602334" y="3318591"/>
              <a:ext cx="124311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269524" y="3317117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863835" y="3424231"/>
              <a:ext cx="2204777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since admission to ICU (days)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431532" y="2301759"/>
              <a:ext cx="1172443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Survival probability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1572760" y="983989"/>
              <a:ext cx="278692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1642349" y="1079574"/>
              <a:ext cx="1234653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Prolonged ICU Stay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2946592" y="105357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968537" y="11633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3005336" y="111875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3653166" y="105357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675112" y="11633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711910" y="111875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EBEBE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235637" y="1099104"/>
              <a:ext cx="347940" cy="104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[18,65)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942211" y="1099104"/>
              <a:ext cx="347885" cy="104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[65,Inf)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sergiobarona03</cp:lastModifiedBy>
  <cp:revision>3</cp:revision>
  <dcterms:created xsi:type="dcterms:W3CDTF">2017-02-13T16:18:36Z</dcterms:created>
  <dcterms:modified xsi:type="dcterms:W3CDTF">2023-07-18T13:23:21Z</dcterms:modified>
  <cp:category/>
</cp:coreProperties>
</file>