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983989"/>
              <a:ext cx="3072374" cy="22706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88013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33762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179511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2525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94136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9945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0477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009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5138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60887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06636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523854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41476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6796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5211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743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62757" y="983989"/>
              <a:ext cx="0" cy="2270607"/>
            </a:xfrm>
            <a:custGeom>
              <a:avLst/>
              <a:pathLst>
                <a:path w="0" h="2270607">
                  <a:moveTo>
                    <a:pt x="0" y="22706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69689" y="2753979"/>
              <a:ext cx="2793068" cy="397405"/>
            </a:xfrm>
            <a:custGeom>
              <a:avLst/>
              <a:pathLst>
                <a:path w="2793068" h="397405">
                  <a:moveTo>
                    <a:pt x="0" y="397405"/>
                  </a:moveTo>
                  <a:lnTo>
                    <a:pt x="27930" y="397331"/>
                  </a:lnTo>
                  <a:lnTo>
                    <a:pt x="55861" y="396937"/>
                  </a:lnTo>
                  <a:lnTo>
                    <a:pt x="83792" y="395810"/>
                  </a:lnTo>
                  <a:lnTo>
                    <a:pt x="111722" y="393467"/>
                  </a:lnTo>
                  <a:lnTo>
                    <a:pt x="139653" y="389453"/>
                  </a:lnTo>
                  <a:lnTo>
                    <a:pt x="167584" y="383401"/>
                  </a:lnTo>
                  <a:lnTo>
                    <a:pt x="195514" y="375072"/>
                  </a:lnTo>
                  <a:lnTo>
                    <a:pt x="223445" y="364360"/>
                  </a:lnTo>
                  <a:lnTo>
                    <a:pt x="251376" y="351289"/>
                  </a:lnTo>
                  <a:lnTo>
                    <a:pt x="279306" y="335994"/>
                  </a:lnTo>
                  <a:lnTo>
                    <a:pt x="307237" y="318704"/>
                  </a:lnTo>
                  <a:lnTo>
                    <a:pt x="335168" y="299710"/>
                  </a:lnTo>
                  <a:lnTo>
                    <a:pt x="363098" y="279351"/>
                  </a:lnTo>
                  <a:lnTo>
                    <a:pt x="391029" y="257990"/>
                  </a:lnTo>
                  <a:lnTo>
                    <a:pt x="418960" y="235996"/>
                  </a:lnTo>
                  <a:lnTo>
                    <a:pt x="446890" y="213730"/>
                  </a:lnTo>
                  <a:lnTo>
                    <a:pt x="474821" y="191535"/>
                  </a:lnTo>
                  <a:lnTo>
                    <a:pt x="502752" y="169727"/>
                  </a:lnTo>
                  <a:lnTo>
                    <a:pt x="530682" y="148591"/>
                  </a:lnTo>
                  <a:lnTo>
                    <a:pt x="558613" y="128375"/>
                  </a:lnTo>
                  <a:lnTo>
                    <a:pt x="586544" y="109289"/>
                  </a:lnTo>
                  <a:lnTo>
                    <a:pt x="614474" y="91506"/>
                  </a:lnTo>
                  <a:lnTo>
                    <a:pt x="642405" y="75164"/>
                  </a:lnTo>
                  <a:lnTo>
                    <a:pt x="670336" y="60364"/>
                  </a:lnTo>
                  <a:lnTo>
                    <a:pt x="698267" y="47179"/>
                  </a:lnTo>
                  <a:lnTo>
                    <a:pt x="726197" y="35647"/>
                  </a:lnTo>
                  <a:lnTo>
                    <a:pt x="754128" y="25785"/>
                  </a:lnTo>
                  <a:lnTo>
                    <a:pt x="782059" y="17584"/>
                  </a:lnTo>
                  <a:lnTo>
                    <a:pt x="809989" y="11017"/>
                  </a:lnTo>
                  <a:lnTo>
                    <a:pt x="837920" y="6039"/>
                  </a:lnTo>
                  <a:lnTo>
                    <a:pt x="865851" y="2592"/>
                  </a:lnTo>
                  <a:lnTo>
                    <a:pt x="893781" y="605"/>
                  </a:lnTo>
                  <a:lnTo>
                    <a:pt x="921712" y="0"/>
                  </a:lnTo>
                  <a:lnTo>
                    <a:pt x="949643" y="691"/>
                  </a:lnTo>
                  <a:lnTo>
                    <a:pt x="977573" y="2590"/>
                  </a:lnTo>
                  <a:lnTo>
                    <a:pt x="1005504" y="5603"/>
                  </a:lnTo>
                  <a:lnTo>
                    <a:pt x="1033435" y="9636"/>
                  </a:lnTo>
                  <a:lnTo>
                    <a:pt x="1061365" y="14597"/>
                  </a:lnTo>
                  <a:lnTo>
                    <a:pt x="1089296" y="20392"/>
                  </a:lnTo>
                  <a:lnTo>
                    <a:pt x="1117227" y="26930"/>
                  </a:lnTo>
                  <a:lnTo>
                    <a:pt x="1145157" y="34125"/>
                  </a:lnTo>
                  <a:lnTo>
                    <a:pt x="1173088" y="41890"/>
                  </a:lnTo>
                  <a:lnTo>
                    <a:pt x="1201019" y="50147"/>
                  </a:lnTo>
                  <a:lnTo>
                    <a:pt x="1228949" y="58818"/>
                  </a:lnTo>
                  <a:lnTo>
                    <a:pt x="1256880" y="67833"/>
                  </a:lnTo>
                  <a:lnTo>
                    <a:pt x="1284811" y="77123"/>
                  </a:lnTo>
                  <a:lnTo>
                    <a:pt x="1312741" y="86627"/>
                  </a:lnTo>
                  <a:lnTo>
                    <a:pt x="1340672" y="96287"/>
                  </a:lnTo>
                  <a:lnTo>
                    <a:pt x="1368603" y="106049"/>
                  </a:lnTo>
                  <a:lnTo>
                    <a:pt x="1396534" y="115865"/>
                  </a:lnTo>
                  <a:lnTo>
                    <a:pt x="1424464" y="125692"/>
                  </a:lnTo>
                  <a:lnTo>
                    <a:pt x="1452395" y="135489"/>
                  </a:lnTo>
                  <a:lnTo>
                    <a:pt x="1480326" y="145220"/>
                  </a:lnTo>
                  <a:lnTo>
                    <a:pt x="1508256" y="154854"/>
                  </a:lnTo>
                  <a:lnTo>
                    <a:pt x="1536187" y="164362"/>
                  </a:lnTo>
                  <a:lnTo>
                    <a:pt x="1564118" y="173720"/>
                  </a:lnTo>
                  <a:lnTo>
                    <a:pt x="1592048" y="182907"/>
                  </a:lnTo>
                  <a:lnTo>
                    <a:pt x="1619979" y="191903"/>
                  </a:lnTo>
                  <a:lnTo>
                    <a:pt x="1647910" y="200694"/>
                  </a:lnTo>
                  <a:lnTo>
                    <a:pt x="1675840" y="209266"/>
                  </a:lnTo>
                  <a:lnTo>
                    <a:pt x="1703771" y="217609"/>
                  </a:lnTo>
                  <a:lnTo>
                    <a:pt x="1731702" y="225714"/>
                  </a:lnTo>
                  <a:lnTo>
                    <a:pt x="1759632" y="233574"/>
                  </a:lnTo>
                  <a:lnTo>
                    <a:pt x="1787563" y="241185"/>
                  </a:lnTo>
                  <a:lnTo>
                    <a:pt x="1815494" y="248544"/>
                  </a:lnTo>
                  <a:lnTo>
                    <a:pt x="1843424" y="255649"/>
                  </a:lnTo>
                  <a:lnTo>
                    <a:pt x="1871355" y="262499"/>
                  </a:lnTo>
                  <a:lnTo>
                    <a:pt x="1899286" y="269096"/>
                  </a:lnTo>
                  <a:lnTo>
                    <a:pt x="1927216" y="275441"/>
                  </a:lnTo>
                  <a:lnTo>
                    <a:pt x="1955147" y="281538"/>
                  </a:lnTo>
                  <a:lnTo>
                    <a:pt x="1983078" y="287389"/>
                  </a:lnTo>
                  <a:lnTo>
                    <a:pt x="2011008" y="292998"/>
                  </a:lnTo>
                  <a:lnTo>
                    <a:pt x="2038939" y="298371"/>
                  </a:lnTo>
                  <a:lnTo>
                    <a:pt x="2066870" y="303513"/>
                  </a:lnTo>
                  <a:lnTo>
                    <a:pt x="2094801" y="308430"/>
                  </a:lnTo>
                  <a:lnTo>
                    <a:pt x="2122731" y="313126"/>
                  </a:lnTo>
                  <a:lnTo>
                    <a:pt x="2150662" y="317609"/>
                  </a:lnTo>
                  <a:lnTo>
                    <a:pt x="2178593" y="321885"/>
                  </a:lnTo>
                  <a:lnTo>
                    <a:pt x="2206523" y="325961"/>
                  </a:lnTo>
                  <a:lnTo>
                    <a:pt x="2234454" y="329843"/>
                  </a:lnTo>
                  <a:lnTo>
                    <a:pt x="2262385" y="333538"/>
                  </a:lnTo>
                  <a:lnTo>
                    <a:pt x="2290315" y="337053"/>
                  </a:lnTo>
                  <a:lnTo>
                    <a:pt x="2318246" y="340394"/>
                  </a:lnTo>
                  <a:lnTo>
                    <a:pt x="2346177" y="343569"/>
                  </a:lnTo>
                  <a:lnTo>
                    <a:pt x="2374107" y="346583"/>
                  </a:lnTo>
                  <a:lnTo>
                    <a:pt x="2402038" y="349444"/>
                  </a:lnTo>
                  <a:lnTo>
                    <a:pt x="2429969" y="352158"/>
                  </a:lnTo>
                  <a:lnTo>
                    <a:pt x="2457899" y="354730"/>
                  </a:lnTo>
                  <a:lnTo>
                    <a:pt x="2485830" y="357168"/>
                  </a:lnTo>
                  <a:lnTo>
                    <a:pt x="2513761" y="359477"/>
                  </a:lnTo>
                  <a:lnTo>
                    <a:pt x="2541691" y="361664"/>
                  </a:lnTo>
                  <a:lnTo>
                    <a:pt x="2569622" y="363732"/>
                  </a:lnTo>
                  <a:lnTo>
                    <a:pt x="2597553" y="365690"/>
                  </a:lnTo>
                  <a:lnTo>
                    <a:pt x="2625483" y="367540"/>
                  </a:lnTo>
                  <a:lnTo>
                    <a:pt x="2653414" y="369289"/>
                  </a:lnTo>
                  <a:lnTo>
                    <a:pt x="2681345" y="370942"/>
                  </a:lnTo>
                  <a:lnTo>
                    <a:pt x="2709275" y="372503"/>
                  </a:lnTo>
                  <a:lnTo>
                    <a:pt x="2737206" y="373977"/>
                  </a:lnTo>
                  <a:lnTo>
                    <a:pt x="2765137" y="375368"/>
                  </a:lnTo>
                  <a:lnTo>
                    <a:pt x="2793068" y="3766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087198"/>
              <a:ext cx="2793068" cy="2064189"/>
            </a:xfrm>
            <a:custGeom>
              <a:avLst/>
              <a:pathLst>
                <a:path w="2793068" h="2064189">
                  <a:moveTo>
                    <a:pt x="0" y="0"/>
                  </a:moveTo>
                  <a:lnTo>
                    <a:pt x="27930" y="50534"/>
                  </a:lnTo>
                  <a:lnTo>
                    <a:pt x="55861" y="222455"/>
                  </a:lnTo>
                  <a:lnTo>
                    <a:pt x="83792" y="424191"/>
                  </a:lnTo>
                  <a:lnTo>
                    <a:pt x="111722" y="625332"/>
                  </a:lnTo>
                  <a:lnTo>
                    <a:pt x="139653" y="813714"/>
                  </a:lnTo>
                  <a:lnTo>
                    <a:pt x="167584" y="984587"/>
                  </a:lnTo>
                  <a:lnTo>
                    <a:pt x="195514" y="1136650"/>
                  </a:lnTo>
                  <a:lnTo>
                    <a:pt x="223445" y="1270286"/>
                  </a:lnTo>
                  <a:lnTo>
                    <a:pt x="251376" y="1386701"/>
                  </a:lnTo>
                  <a:lnTo>
                    <a:pt x="279306" y="1487457"/>
                  </a:lnTo>
                  <a:lnTo>
                    <a:pt x="307237" y="1574228"/>
                  </a:lnTo>
                  <a:lnTo>
                    <a:pt x="335168" y="1648661"/>
                  </a:lnTo>
                  <a:lnTo>
                    <a:pt x="363098" y="1712308"/>
                  </a:lnTo>
                  <a:lnTo>
                    <a:pt x="391029" y="1766590"/>
                  </a:lnTo>
                  <a:lnTo>
                    <a:pt x="418960" y="1812783"/>
                  </a:lnTo>
                  <a:lnTo>
                    <a:pt x="446890" y="1852019"/>
                  </a:lnTo>
                  <a:lnTo>
                    <a:pt x="474821" y="1885292"/>
                  </a:lnTo>
                  <a:lnTo>
                    <a:pt x="502752" y="1913468"/>
                  </a:lnTo>
                  <a:lnTo>
                    <a:pt x="530682" y="1937299"/>
                  </a:lnTo>
                  <a:lnTo>
                    <a:pt x="558613" y="1957432"/>
                  </a:lnTo>
                  <a:lnTo>
                    <a:pt x="586544" y="1974426"/>
                  </a:lnTo>
                  <a:lnTo>
                    <a:pt x="614474" y="1988756"/>
                  </a:lnTo>
                  <a:lnTo>
                    <a:pt x="642405" y="2000831"/>
                  </a:lnTo>
                  <a:lnTo>
                    <a:pt x="670336" y="2010999"/>
                  </a:lnTo>
                  <a:lnTo>
                    <a:pt x="698267" y="2019554"/>
                  </a:lnTo>
                  <a:lnTo>
                    <a:pt x="726197" y="2026749"/>
                  </a:lnTo>
                  <a:lnTo>
                    <a:pt x="754128" y="2032796"/>
                  </a:lnTo>
                  <a:lnTo>
                    <a:pt x="782059" y="2037876"/>
                  </a:lnTo>
                  <a:lnTo>
                    <a:pt x="809989" y="2042141"/>
                  </a:lnTo>
                  <a:lnTo>
                    <a:pt x="837920" y="2045721"/>
                  </a:lnTo>
                  <a:lnTo>
                    <a:pt x="865851" y="2048724"/>
                  </a:lnTo>
                  <a:lnTo>
                    <a:pt x="893781" y="2051242"/>
                  </a:lnTo>
                  <a:lnTo>
                    <a:pt x="921712" y="2053354"/>
                  </a:lnTo>
                  <a:lnTo>
                    <a:pt x="949643" y="2055123"/>
                  </a:lnTo>
                  <a:lnTo>
                    <a:pt x="977573" y="2056605"/>
                  </a:lnTo>
                  <a:lnTo>
                    <a:pt x="1005504" y="2057846"/>
                  </a:lnTo>
                  <a:lnTo>
                    <a:pt x="1033435" y="2058886"/>
                  </a:lnTo>
                  <a:lnTo>
                    <a:pt x="1061365" y="2059756"/>
                  </a:lnTo>
                  <a:lnTo>
                    <a:pt x="1089296" y="2060484"/>
                  </a:lnTo>
                  <a:lnTo>
                    <a:pt x="1117227" y="2061093"/>
                  </a:lnTo>
                  <a:lnTo>
                    <a:pt x="1145157" y="2061602"/>
                  </a:lnTo>
                  <a:lnTo>
                    <a:pt x="1173088" y="2062028"/>
                  </a:lnTo>
                  <a:lnTo>
                    <a:pt x="1201019" y="2062384"/>
                  </a:lnTo>
                  <a:lnTo>
                    <a:pt x="1228949" y="2062682"/>
                  </a:lnTo>
                  <a:lnTo>
                    <a:pt x="1256880" y="2062931"/>
                  </a:lnTo>
                  <a:lnTo>
                    <a:pt x="1284811" y="2063138"/>
                  </a:lnTo>
                  <a:lnTo>
                    <a:pt x="1312741" y="2063312"/>
                  </a:lnTo>
                  <a:lnTo>
                    <a:pt x="1340672" y="2063457"/>
                  </a:lnTo>
                  <a:lnTo>
                    <a:pt x="1368603" y="2063578"/>
                  </a:lnTo>
                  <a:lnTo>
                    <a:pt x="1396534" y="2063679"/>
                  </a:lnTo>
                  <a:lnTo>
                    <a:pt x="1424464" y="2063764"/>
                  </a:lnTo>
                  <a:lnTo>
                    <a:pt x="1452395" y="2063834"/>
                  </a:lnTo>
                  <a:lnTo>
                    <a:pt x="1480326" y="2063893"/>
                  </a:lnTo>
                  <a:lnTo>
                    <a:pt x="1508256" y="2063942"/>
                  </a:lnTo>
                  <a:lnTo>
                    <a:pt x="1536187" y="2063983"/>
                  </a:lnTo>
                  <a:lnTo>
                    <a:pt x="1564118" y="2064017"/>
                  </a:lnTo>
                  <a:lnTo>
                    <a:pt x="1592048" y="2064046"/>
                  </a:lnTo>
                  <a:lnTo>
                    <a:pt x="1619979" y="2064070"/>
                  </a:lnTo>
                  <a:lnTo>
                    <a:pt x="1647910" y="2064089"/>
                  </a:lnTo>
                  <a:lnTo>
                    <a:pt x="1675840" y="2064106"/>
                  </a:lnTo>
                  <a:lnTo>
                    <a:pt x="1703771" y="2064120"/>
                  </a:lnTo>
                  <a:lnTo>
                    <a:pt x="1731702" y="2064131"/>
                  </a:lnTo>
                  <a:lnTo>
                    <a:pt x="1759632" y="2064141"/>
                  </a:lnTo>
                  <a:lnTo>
                    <a:pt x="1787563" y="2064149"/>
                  </a:lnTo>
                  <a:lnTo>
                    <a:pt x="1815494" y="2064155"/>
                  </a:lnTo>
                  <a:lnTo>
                    <a:pt x="1843424" y="2064161"/>
                  </a:lnTo>
                  <a:lnTo>
                    <a:pt x="1871355" y="2064166"/>
                  </a:lnTo>
                  <a:lnTo>
                    <a:pt x="1899286" y="2064169"/>
                  </a:lnTo>
                  <a:lnTo>
                    <a:pt x="1927216" y="2064173"/>
                  </a:lnTo>
                  <a:lnTo>
                    <a:pt x="1955147" y="2064175"/>
                  </a:lnTo>
                  <a:lnTo>
                    <a:pt x="1983078" y="2064178"/>
                  </a:lnTo>
                  <a:lnTo>
                    <a:pt x="2011008" y="2064179"/>
                  </a:lnTo>
                  <a:lnTo>
                    <a:pt x="2038939" y="2064181"/>
                  </a:lnTo>
                  <a:lnTo>
                    <a:pt x="2066870" y="2064182"/>
                  </a:lnTo>
                  <a:lnTo>
                    <a:pt x="2094801" y="2064183"/>
                  </a:lnTo>
                  <a:lnTo>
                    <a:pt x="2122731" y="2064184"/>
                  </a:lnTo>
                  <a:lnTo>
                    <a:pt x="2150662" y="2064185"/>
                  </a:lnTo>
                  <a:lnTo>
                    <a:pt x="2178593" y="2064186"/>
                  </a:lnTo>
                  <a:lnTo>
                    <a:pt x="2206523" y="2064186"/>
                  </a:lnTo>
                  <a:lnTo>
                    <a:pt x="2234454" y="2064186"/>
                  </a:lnTo>
                  <a:lnTo>
                    <a:pt x="2262385" y="2064187"/>
                  </a:lnTo>
                  <a:lnTo>
                    <a:pt x="2290315" y="2064187"/>
                  </a:lnTo>
                  <a:lnTo>
                    <a:pt x="2318246" y="2064187"/>
                  </a:lnTo>
                  <a:lnTo>
                    <a:pt x="2346177" y="2064188"/>
                  </a:lnTo>
                  <a:lnTo>
                    <a:pt x="2374107" y="2064188"/>
                  </a:lnTo>
                  <a:lnTo>
                    <a:pt x="2402038" y="2064188"/>
                  </a:lnTo>
                  <a:lnTo>
                    <a:pt x="2429969" y="2064188"/>
                  </a:lnTo>
                  <a:lnTo>
                    <a:pt x="2457899" y="2064188"/>
                  </a:lnTo>
                  <a:lnTo>
                    <a:pt x="2485830" y="2064188"/>
                  </a:lnTo>
                  <a:lnTo>
                    <a:pt x="2513761" y="2064188"/>
                  </a:lnTo>
                  <a:lnTo>
                    <a:pt x="2541691" y="2064188"/>
                  </a:lnTo>
                  <a:lnTo>
                    <a:pt x="2569622" y="2064188"/>
                  </a:lnTo>
                  <a:lnTo>
                    <a:pt x="2597553" y="2064188"/>
                  </a:lnTo>
                  <a:lnTo>
                    <a:pt x="2625483" y="2064188"/>
                  </a:lnTo>
                  <a:lnTo>
                    <a:pt x="2653414" y="2064188"/>
                  </a:lnTo>
                  <a:lnTo>
                    <a:pt x="2681345" y="2064188"/>
                  </a:lnTo>
                  <a:lnTo>
                    <a:pt x="2709275" y="2064189"/>
                  </a:lnTo>
                  <a:lnTo>
                    <a:pt x="2737206" y="2064189"/>
                  </a:lnTo>
                  <a:lnTo>
                    <a:pt x="2765137" y="2064189"/>
                  </a:lnTo>
                  <a:lnTo>
                    <a:pt x="2793068" y="2064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149888" y="3111196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149888" y="2568576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149888" y="2025847"/>
              <a:ext cx="217517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149888" y="1483500"/>
              <a:ext cx="217517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0.09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1395241" y="3151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95241" y="2608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395241" y="2066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395241" y="15238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4147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679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95211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5743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510398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84641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89961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95281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786205" y="2054217"/>
              <a:ext cx="465825" cy="130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Density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2644753" y="1485854"/>
              <a:ext cx="187189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714342" y="1583213"/>
              <a:ext cx="388267" cy="132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172199" y="15554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94144" y="16651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94144" y="16651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23302" y="155544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45248" y="16651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745248" y="16651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461244" y="1620833"/>
              <a:ext cx="192469" cy="8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2347" y="1620778"/>
              <a:ext cx="434707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Non-CCI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2023-07-18T14:20:16Z</dcterms:modified>
  <cp:category/>
</cp:coreProperties>
</file>