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3657600" cy="2743200"/>
            <a:chOff x="914400" y="914400"/>
            <a:chExt cx="3657600" cy="2743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36576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36576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430036" y="1481801"/>
              <a:ext cx="3072374" cy="17727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430036" y="2972561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430036" y="2569653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430036" y="2166745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430036" y="1763836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918823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617090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315357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013624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30036" y="3174015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430036" y="2771107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30036" y="2368199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30036" y="1965290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430036" y="1562382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569689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267956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966223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664490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362757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569689" y="1562382"/>
              <a:ext cx="2513761" cy="890028"/>
            </a:xfrm>
            <a:custGeom>
              <a:avLst/>
              <a:pathLst>
                <a:path w="2513761" h="890028">
                  <a:moveTo>
                    <a:pt x="0" y="0"/>
                  </a:moveTo>
                  <a:lnTo>
                    <a:pt x="27930" y="0"/>
                  </a:lnTo>
                  <a:lnTo>
                    <a:pt x="27930" y="221636"/>
                  </a:lnTo>
                  <a:lnTo>
                    <a:pt x="55861" y="221636"/>
                  </a:lnTo>
                  <a:lnTo>
                    <a:pt x="55861" y="286838"/>
                  </a:lnTo>
                  <a:lnTo>
                    <a:pt x="83792" y="286838"/>
                  </a:lnTo>
                  <a:lnTo>
                    <a:pt x="83792" y="334364"/>
                  </a:lnTo>
                  <a:lnTo>
                    <a:pt x="111722" y="334364"/>
                  </a:lnTo>
                  <a:lnTo>
                    <a:pt x="111722" y="385097"/>
                  </a:lnTo>
                  <a:lnTo>
                    <a:pt x="139653" y="385097"/>
                  </a:lnTo>
                  <a:lnTo>
                    <a:pt x="139653" y="440373"/>
                  </a:lnTo>
                  <a:lnTo>
                    <a:pt x="167584" y="440373"/>
                  </a:lnTo>
                  <a:lnTo>
                    <a:pt x="167584" y="476320"/>
                  </a:lnTo>
                  <a:lnTo>
                    <a:pt x="195514" y="476320"/>
                  </a:lnTo>
                  <a:lnTo>
                    <a:pt x="195514" y="512457"/>
                  </a:lnTo>
                  <a:lnTo>
                    <a:pt x="223445" y="512457"/>
                  </a:lnTo>
                  <a:lnTo>
                    <a:pt x="223445" y="559327"/>
                  </a:lnTo>
                  <a:lnTo>
                    <a:pt x="251376" y="559327"/>
                  </a:lnTo>
                  <a:lnTo>
                    <a:pt x="251376" y="594151"/>
                  </a:lnTo>
                  <a:lnTo>
                    <a:pt x="279306" y="594151"/>
                  </a:lnTo>
                  <a:lnTo>
                    <a:pt x="279306" y="619891"/>
                  </a:lnTo>
                  <a:lnTo>
                    <a:pt x="307237" y="619891"/>
                  </a:lnTo>
                  <a:lnTo>
                    <a:pt x="307237" y="642638"/>
                  </a:lnTo>
                  <a:lnTo>
                    <a:pt x="335168" y="642638"/>
                  </a:lnTo>
                  <a:lnTo>
                    <a:pt x="335168" y="663901"/>
                  </a:lnTo>
                  <a:lnTo>
                    <a:pt x="363098" y="663901"/>
                  </a:lnTo>
                  <a:lnTo>
                    <a:pt x="363098" y="683709"/>
                  </a:lnTo>
                  <a:lnTo>
                    <a:pt x="391029" y="683709"/>
                  </a:lnTo>
                  <a:lnTo>
                    <a:pt x="391029" y="700552"/>
                  </a:lnTo>
                  <a:lnTo>
                    <a:pt x="418960" y="700552"/>
                  </a:lnTo>
                  <a:lnTo>
                    <a:pt x="418960" y="723598"/>
                  </a:lnTo>
                  <a:lnTo>
                    <a:pt x="446890" y="723598"/>
                  </a:lnTo>
                  <a:lnTo>
                    <a:pt x="446890" y="734371"/>
                  </a:lnTo>
                  <a:lnTo>
                    <a:pt x="474821" y="734371"/>
                  </a:lnTo>
                  <a:lnTo>
                    <a:pt x="474821" y="746684"/>
                  </a:lnTo>
                  <a:lnTo>
                    <a:pt x="502752" y="746684"/>
                  </a:lnTo>
                  <a:lnTo>
                    <a:pt x="502752" y="771353"/>
                  </a:lnTo>
                  <a:lnTo>
                    <a:pt x="530682" y="771353"/>
                  </a:lnTo>
                  <a:lnTo>
                    <a:pt x="530682" y="779076"/>
                  </a:lnTo>
                  <a:lnTo>
                    <a:pt x="558613" y="779076"/>
                  </a:lnTo>
                  <a:lnTo>
                    <a:pt x="558613" y="786813"/>
                  </a:lnTo>
                  <a:lnTo>
                    <a:pt x="586544" y="786813"/>
                  </a:lnTo>
                  <a:lnTo>
                    <a:pt x="586544" y="797646"/>
                  </a:lnTo>
                  <a:lnTo>
                    <a:pt x="614474" y="797646"/>
                  </a:lnTo>
                  <a:lnTo>
                    <a:pt x="614474" y="805398"/>
                  </a:lnTo>
                  <a:lnTo>
                    <a:pt x="642405" y="805398"/>
                  </a:lnTo>
                  <a:lnTo>
                    <a:pt x="642405" y="814719"/>
                  </a:lnTo>
                  <a:lnTo>
                    <a:pt x="670336" y="814719"/>
                  </a:lnTo>
                  <a:lnTo>
                    <a:pt x="670336" y="825593"/>
                  </a:lnTo>
                  <a:lnTo>
                    <a:pt x="698267" y="825593"/>
                  </a:lnTo>
                  <a:lnTo>
                    <a:pt x="698267" y="827146"/>
                  </a:lnTo>
                  <a:lnTo>
                    <a:pt x="726197" y="827146"/>
                  </a:lnTo>
                  <a:lnTo>
                    <a:pt x="726197" y="834929"/>
                  </a:lnTo>
                  <a:lnTo>
                    <a:pt x="754128" y="834929"/>
                  </a:lnTo>
                  <a:lnTo>
                    <a:pt x="754128" y="841155"/>
                  </a:lnTo>
                  <a:lnTo>
                    <a:pt x="782059" y="841155"/>
                  </a:lnTo>
                  <a:lnTo>
                    <a:pt x="782059" y="845843"/>
                  </a:lnTo>
                  <a:lnTo>
                    <a:pt x="809989" y="845843"/>
                  </a:lnTo>
                  <a:lnTo>
                    <a:pt x="809989" y="848982"/>
                  </a:lnTo>
                  <a:lnTo>
                    <a:pt x="837920" y="848982"/>
                  </a:lnTo>
                  <a:lnTo>
                    <a:pt x="837920" y="853699"/>
                  </a:lnTo>
                  <a:lnTo>
                    <a:pt x="865851" y="853699"/>
                  </a:lnTo>
                  <a:lnTo>
                    <a:pt x="865851" y="859989"/>
                  </a:lnTo>
                  <a:lnTo>
                    <a:pt x="893781" y="859989"/>
                  </a:lnTo>
                  <a:lnTo>
                    <a:pt x="893781" y="861562"/>
                  </a:lnTo>
                  <a:lnTo>
                    <a:pt x="921712" y="861562"/>
                  </a:lnTo>
                  <a:lnTo>
                    <a:pt x="921712" y="864713"/>
                  </a:lnTo>
                  <a:lnTo>
                    <a:pt x="949643" y="864713"/>
                  </a:lnTo>
                  <a:lnTo>
                    <a:pt x="949643" y="871016"/>
                  </a:lnTo>
                  <a:lnTo>
                    <a:pt x="977573" y="871016"/>
                  </a:lnTo>
                  <a:lnTo>
                    <a:pt x="977573" y="874168"/>
                  </a:lnTo>
                  <a:lnTo>
                    <a:pt x="1005504" y="874168"/>
                  </a:lnTo>
                  <a:lnTo>
                    <a:pt x="1005504" y="874168"/>
                  </a:lnTo>
                  <a:lnTo>
                    <a:pt x="1033435" y="874168"/>
                  </a:lnTo>
                  <a:lnTo>
                    <a:pt x="1033435" y="875747"/>
                  </a:lnTo>
                  <a:lnTo>
                    <a:pt x="1061365" y="875747"/>
                  </a:lnTo>
                  <a:lnTo>
                    <a:pt x="1061365" y="877330"/>
                  </a:lnTo>
                  <a:lnTo>
                    <a:pt x="1089296" y="877330"/>
                  </a:lnTo>
                  <a:lnTo>
                    <a:pt x="1089296" y="880501"/>
                  </a:lnTo>
                  <a:lnTo>
                    <a:pt x="1117227" y="880501"/>
                  </a:lnTo>
                  <a:lnTo>
                    <a:pt x="1117227" y="883673"/>
                  </a:lnTo>
                  <a:lnTo>
                    <a:pt x="1145157" y="883673"/>
                  </a:lnTo>
                  <a:lnTo>
                    <a:pt x="1145157" y="885259"/>
                  </a:lnTo>
                  <a:lnTo>
                    <a:pt x="1173088" y="885259"/>
                  </a:lnTo>
                  <a:lnTo>
                    <a:pt x="1173088" y="888438"/>
                  </a:lnTo>
                  <a:lnTo>
                    <a:pt x="1312741" y="888438"/>
                  </a:lnTo>
                  <a:lnTo>
                    <a:pt x="1312741" y="890028"/>
                  </a:lnTo>
                  <a:lnTo>
                    <a:pt x="1396534" y="890028"/>
                  </a:lnTo>
                  <a:lnTo>
                    <a:pt x="1396534" y="890028"/>
                  </a:lnTo>
                  <a:lnTo>
                    <a:pt x="1508256" y="890028"/>
                  </a:lnTo>
                  <a:lnTo>
                    <a:pt x="1508256" y="890028"/>
                  </a:lnTo>
                  <a:lnTo>
                    <a:pt x="2513761" y="890028"/>
                  </a:lnTo>
                  <a:lnTo>
                    <a:pt x="2513761" y="890028"/>
                  </a:lnTo>
                </a:path>
              </a:pathLst>
            </a:custGeom>
            <a:ln w="2710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1569689" y="1562382"/>
              <a:ext cx="2513761" cy="938600"/>
            </a:xfrm>
            <a:custGeom>
              <a:avLst/>
              <a:pathLst>
                <a:path w="2513761" h="938600">
                  <a:moveTo>
                    <a:pt x="0" y="0"/>
                  </a:moveTo>
                  <a:lnTo>
                    <a:pt x="27930" y="0"/>
                  </a:lnTo>
                  <a:lnTo>
                    <a:pt x="27930" y="190958"/>
                  </a:lnTo>
                  <a:lnTo>
                    <a:pt x="55861" y="190958"/>
                  </a:lnTo>
                  <a:lnTo>
                    <a:pt x="55861" y="252339"/>
                  </a:lnTo>
                  <a:lnTo>
                    <a:pt x="83792" y="252339"/>
                  </a:lnTo>
                  <a:lnTo>
                    <a:pt x="83792" y="297528"/>
                  </a:lnTo>
                  <a:lnTo>
                    <a:pt x="111722" y="297528"/>
                  </a:lnTo>
                  <a:lnTo>
                    <a:pt x="111722" y="346097"/>
                  </a:lnTo>
                  <a:lnTo>
                    <a:pt x="139653" y="346097"/>
                  </a:lnTo>
                  <a:lnTo>
                    <a:pt x="139653" y="399363"/>
                  </a:lnTo>
                  <a:lnTo>
                    <a:pt x="167584" y="399363"/>
                  </a:lnTo>
                  <a:lnTo>
                    <a:pt x="167584" y="434171"/>
                  </a:lnTo>
                  <a:lnTo>
                    <a:pt x="195514" y="434171"/>
                  </a:lnTo>
                  <a:lnTo>
                    <a:pt x="195514" y="469280"/>
                  </a:lnTo>
                  <a:lnTo>
                    <a:pt x="223445" y="469280"/>
                  </a:lnTo>
                  <a:lnTo>
                    <a:pt x="223445" y="514986"/>
                  </a:lnTo>
                  <a:lnTo>
                    <a:pt x="251376" y="514986"/>
                  </a:lnTo>
                  <a:lnTo>
                    <a:pt x="251376" y="549067"/>
                  </a:lnTo>
                  <a:lnTo>
                    <a:pt x="279306" y="549067"/>
                  </a:lnTo>
                  <a:lnTo>
                    <a:pt x="279306" y="574324"/>
                  </a:lnTo>
                  <a:lnTo>
                    <a:pt x="307237" y="574324"/>
                  </a:lnTo>
                  <a:lnTo>
                    <a:pt x="307237" y="596686"/>
                  </a:lnTo>
                  <a:lnTo>
                    <a:pt x="335168" y="596686"/>
                  </a:lnTo>
                  <a:lnTo>
                    <a:pt x="335168" y="617626"/>
                  </a:lnTo>
                  <a:lnTo>
                    <a:pt x="363098" y="617626"/>
                  </a:lnTo>
                  <a:lnTo>
                    <a:pt x="363098" y="637161"/>
                  </a:lnTo>
                  <a:lnTo>
                    <a:pt x="391029" y="637161"/>
                  </a:lnTo>
                  <a:lnTo>
                    <a:pt x="391029" y="653792"/>
                  </a:lnTo>
                  <a:lnTo>
                    <a:pt x="418960" y="653792"/>
                  </a:lnTo>
                  <a:lnTo>
                    <a:pt x="418960" y="676579"/>
                  </a:lnTo>
                  <a:lnTo>
                    <a:pt x="446890" y="676579"/>
                  </a:lnTo>
                  <a:lnTo>
                    <a:pt x="446890" y="687244"/>
                  </a:lnTo>
                  <a:lnTo>
                    <a:pt x="474821" y="687244"/>
                  </a:lnTo>
                  <a:lnTo>
                    <a:pt x="474821" y="699444"/>
                  </a:lnTo>
                  <a:lnTo>
                    <a:pt x="502752" y="699444"/>
                  </a:lnTo>
                  <a:lnTo>
                    <a:pt x="502752" y="723921"/>
                  </a:lnTo>
                  <a:lnTo>
                    <a:pt x="530682" y="723921"/>
                  </a:lnTo>
                  <a:lnTo>
                    <a:pt x="530682" y="731592"/>
                  </a:lnTo>
                  <a:lnTo>
                    <a:pt x="558613" y="731592"/>
                  </a:lnTo>
                  <a:lnTo>
                    <a:pt x="558613" y="739282"/>
                  </a:lnTo>
                  <a:lnTo>
                    <a:pt x="586544" y="739282"/>
                  </a:lnTo>
                  <a:lnTo>
                    <a:pt x="586544" y="750056"/>
                  </a:lnTo>
                  <a:lnTo>
                    <a:pt x="614474" y="750056"/>
                  </a:lnTo>
                  <a:lnTo>
                    <a:pt x="614474" y="757770"/>
                  </a:lnTo>
                  <a:lnTo>
                    <a:pt x="642405" y="757770"/>
                  </a:lnTo>
                  <a:lnTo>
                    <a:pt x="642405" y="767051"/>
                  </a:lnTo>
                  <a:lnTo>
                    <a:pt x="670336" y="767051"/>
                  </a:lnTo>
                  <a:lnTo>
                    <a:pt x="670336" y="777887"/>
                  </a:lnTo>
                  <a:lnTo>
                    <a:pt x="698267" y="777887"/>
                  </a:lnTo>
                  <a:lnTo>
                    <a:pt x="698267" y="779435"/>
                  </a:lnTo>
                  <a:lnTo>
                    <a:pt x="726197" y="779435"/>
                  </a:lnTo>
                  <a:lnTo>
                    <a:pt x="726197" y="787196"/>
                  </a:lnTo>
                  <a:lnTo>
                    <a:pt x="754128" y="787196"/>
                  </a:lnTo>
                  <a:lnTo>
                    <a:pt x="754128" y="793408"/>
                  </a:lnTo>
                  <a:lnTo>
                    <a:pt x="782059" y="793408"/>
                  </a:lnTo>
                  <a:lnTo>
                    <a:pt x="782059" y="798087"/>
                  </a:lnTo>
                  <a:lnTo>
                    <a:pt x="809989" y="798087"/>
                  </a:lnTo>
                  <a:lnTo>
                    <a:pt x="809989" y="801219"/>
                  </a:lnTo>
                  <a:lnTo>
                    <a:pt x="837920" y="801219"/>
                  </a:lnTo>
                  <a:lnTo>
                    <a:pt x="837920" y="805928"/>
                  </a:lnTo>
                  <a:lnTo>
                    <a:pt x="865851" y="805928"/>
                  </a:lnTo>
                  <a:lnTo>
                    <a:pt x="865851" y="812209"/>
                  </a:lnTo>
                  <a:lnTo>
                    <a:pt x="893781" y="812209"/>
                  </a:lnTo>
                  <a:lnTo>
                    <a:pt x="893781" y="813780"/>
                  </a:lnTo>
                  <a:lnTo>
                    <a:pt x="921712" y="813780"/>
                  </a:lnTo>
                  <a:lnTo>
                    <a:pt x="921712" y="816928"/>
                  </a:lnTo>
                  <a:lnTo>
                    <a:pt x="949643" y="816928"/>
                  </a:lnTo>
                  <a:lnTo>
                    <a:pt x="949643" y="823228"/>
                  </a:lnTo>
                  <a:lnTo>
                    <a:pt x="977573" y="823228"/>
                  </a:lnTo>
                  <a:lnTo>
                    <a:pt x="977573" y="826378"/>
                  </a:lnTo>
                  <a:lnTo>
                    <a:pt x="1005504" y="826378"/>
                  </a:lnTo>
                  <a:lnTo>
                    <a:pt x="1033435" y="826378"/>
                  </a:lnTo>
                  <a:lnTo>
                    <a:pt x="1033435" y="827957"/>
                  </a:lnTo>
                  <a:lnTo>
                    <a:pt x="1061365" y="827957"/>
                  </a:lnTo>
                  <a:lnTo>
                    <a:pt x="1061365" y="829539"/>
                  </a:lnTo>
                  <a:lnTo>
                    <a:pt x="1089296" y="829539"/>
                  </a:lnTo>
                  <a:lnTo>
                    <a:pt x="1089296" y="832711"/>
                  </a:lnTo>
                  <a:lnTo>
                    <a:pt x="1117227" y="832711"/>
                  </a:lnTo>
                  <a:lnTo>
                    <a:pt x="1117227" y="835883"/>
                  </a:lnTo>
                  <a:lnTo>
                    <a:pt x="1145157" y="835883"/>
                  </a:lnTo>
                  <a:lnTo>
                    <a:pt x="1145157" y="837470"/>
                  </a:lnTo>
                  <a:lnTo>
                    <a:pt x="1173088" y="837470"/>
                  </a:lnTo>
                  <a:lnTo>
                    <a:pt x="1173088" y="840650"/>
                  </a:lnTo>
                  <a:lnTo>
                    <a:pt x="1312741" y="840650"/>
                  </a:lnTo>
                  <a:lnTo>
                    <a:pt x="1312741" y="842240"/>
                  </a:lnTo>
                  <a:lnTo>
                    <a:pt x="1396534" y="842240"/>
                  </a:lnTo>
                  <a:lnTo>
                    <a:pt x="1508256" y="842240"/>
                  </a:lnTo>
                  <a:lnTo>
                    <a:pt x="2513761" y="842240"/>
                  </a:lnTo>
                  <a:lnTo>
                    <a:pt x="2513761" y="938600"/>
                  </a:lnTo>
                  <a:lnTo>
                    <a:pt x="1508256" y="938600"/>
                  </a:lnTo>
                  <a:lnTo>
                    <a:pt x="1396534" y="938600"/>
                  </a:lnTo>
                  <a:lnTo>
                    <a:pt x="1312741" y="938600"/>
                  </a:lnTo>
                  <a:lnTo>
                    <a:pt x="1312741" y="937021"/>
                  </a:lnTo>
                  <a:lnTo>
                    <a:pt x="1173088" y="937021"/>
                  </a:lnTo>
                  <a:lnTo>
                    <a:pt x="1173088" y="933862"/>
                  </a:lnTo>
                  <a:lnTo>
                    <a:pt x="1145157" y="933862"/>
                  </a:lnTo>
                  <a:lnTo>
                    <a:pt x="1145157" y="932286"/>
                  </a:lnTo>
                  <a:lnTo>
                    <a:pt x="1117227" y="932286"/>
                  </a:lnTo>
                  <a:lnTo>
                    <a:pt x="1117227" y="929134"/>
                  </a:lnTo>
                  <a:lnTo>
                    <a:pt x="1089296" y="929134"/>
                  </a:lnTo>
                  <a:lnTo>
                    <a:pt x="1089296" y="925980"/>
                  </a:lnTo>
                  <a:lnTo>
                    <a:pt x="1061365" y="925980"/>
                  </a:lnTo>
                  <a:lnTo>
                    <a:pt x="1061365" y="924406"/>
                  </a:lnTo>
                  <a:lnTo>
                    <a:pt x="1033435" y="924406"/>
                  </a:lnTo>
                  <a:lnTo>
                    <a:pt x="1033435" y="922836"/>
                  </a:lnTo>
                  <a:lnTo>
                    <a:pt x="1005504" y="922836"/>
                  </a:lnTo>
                  <a:lnTo>
                    <a:pt x="977573" y="922836"/>
                  </a:lnTo>
                  <a:lnTo>
                    <a:pt x="977573" y="919702"/>
                  </a:lnTo>
                  <a:lnTo>
                    <a:pt x="949643" y="919702"/>
                  </a:lnTo>
                  <a:lnTo>
                    <a:pt x="949643" y="913432"/>
                  </a:lnTo>
                  <a:lnTo>
                    <a:pt x="921712" y="913432"/>
                  </a:lnTo>
                  <a:lnTo>
                    <a:pt x="921712" y="910296"/>
                  </a:lnTo>
                  <a:lnTo>
                    <a:pt x="893781" y="910296"/>
                  </a:lnTo>
                  <a:lnTo>
                    <a:pt x="893781" y="908731"/>
                  </a:lnTo>
                  <a:lnTo>
                    <a:pt x="865851" y="908731"/>
                  </a:lnTo>
                  <a:lnTo>
                    <a:pt x="865851" y="902470"/>
                  </a:lnTo>
                  <a:lnTo>
                    <a:pt x="837920" y="902470"/>
                  </a:lnTo>
                  <a:lnTo>
                    <a:pt x="837920" y="897771"/>
                  </a:lnTo>
                  <a:lnTo>
                    <a:pt x="809989" y="897771"/>
                  </a:lnTo>
                  <a:lnTo>
                    <a:pt x="809989" y="894645"/>
                  </a:lnTo>
                  <a:lnTo>
                    <a:pt x="782059" y="894645"/>
                  </a:lnTo>
                  <a:lnTo>
                    <a:pt x="782059" y="889974"/>
                  </a:lnTo>
                  <a:lnTo>
                    <a:pt x="754128" y="889974"/>
                  </a:lnTo>
                  <a:lnTo>
                    <a:pt x="754128" y="883770"/>
                  </a:lnTo>
                  <a:lnTo>
                    <a:pt x="726197" y="883770"/>
                  </a:lnTo>
                  <a:lnTo>
                    <a:pt x="726197" y="876012"/>
                  </a:lnTo>
                  <a:lnTo>
                    <a:pt x="698267" y="876012"/>
                  </a:lnTo>
                  <a:lnTo>
                    <a:pt x="698267" y="874462"/>
                  </a:lnTo>
                  <a:lnTo>
                    <a:pt x="670336" y="874462"/>
                  </a:lnTo>
                  <a:lnTo>
                    <a:pt x="670336" y="863613"/>
                  </a:lnTo>
                  <a:lnTo>
                    <a:pt x="642405" y="863613"/>
                  </a:lnTo>
                  <a:lnTo>
                    <a:pt x="642405" y="854307"/>
                  </a:lnTo>
                  <a:lnTo>
                    <a:pt x="614474" y="854307"/>
                  </a:lnTo>
                  <a:lnTo>
                    <a:pt x="614474" y="846562"/>
                  </a:lnTo>
                  <a:lnTo>
                    <a:pt x="586544" y="846562"/>
                  </a:lnTo>
                  <a:lnTo>
                    <a:pt x="586544" y="835733"/>
                  </a:lnTo>
                  <a:lnTo>
                    <a:pt x="558613" y="835733"/>
                  </a:lnTo>
                  <a:lnTo>
                    <a:pt x="558613" y="827992"/>
                  </a:lnTo>
                  <a:lnTo>
                    <a:pt x="530682" y="827992"/>
                  </a:lnTo>
                  <a:lnTo>
                    <a:pt x="530682" y="820262"/>
                  </a:lnTo>
                  <a:lnTo>
                    <a:pt x="502752" y="820262"/>
                  </a:lnTo>
                  <a:lnTo>
                    <a:pt x="502752" y="795542"/>
                  </a:lnTo>
                  <a:lnTo>
                    <a:pt x="474821" y="795542"/>
                  </a:lnTo>
                  <a:lnTo>
                    <a:pt x="474821" y="783187"/>
                  </a:lnTo>
                  <a:lnTo>
                    <a:pt x="446890" y="783187"/>
                  </a:lnTo>
                  <a:lnTo>
                    <a:pt x="446890" y="772366"/>
                  </a:lnTo>
                  <a:lnTo>
                    <a:pt x="418960" y="772366"/>
                  </a:lnTo>
                  <a:lnTo>
                    <a:pt x="418960" y="749191"/>
                  </a:lnTo>
                  <a:lnTo>
                    <a:pt x="391029" y="749191"/>
                  </a:lnTo>
                  <a:lnTo>
                    <a:pt x="391029" y="732230"/>
                  </a:lnTo>
                  <a:lnTo>
                    <a:pt x="363098" y="732230"/>
                  </a:lnTo>
                  <a:lnTo>
                    <a:pt x="363098" y="712261"/>
                  </a:lnTo>
                  <a:lnTo>
                    <a:pt x="335168" y="712261"/>
                  </a:lnTo>
                  <a:lnTo>
                    <a:pt x="335168" y="690793"/>
                  </a:lnTo>
                  <a:lnTo>
                    <a:pt x="307237" y="690793"/>
                  </a:lnTo>
                  <a:lnTo>
                    <a:pt x="307237" y="667790"/>
                  </a:lnTo>
                  <a:lnTo>
                    <a:pt x="279306" y="667790"/>
                  </a:lnTo>
                  <a:lnTo>
                    <a:pt x="279306" y="641709"/>
                  </a:lnTo>
                  <a:lnTo>
                    <a:pt x="251376" y="641709"/>
                  </a:lnTo>
                  <a:lnTo>
                    <a:pt x="251376" y="606333"/>
                  </a:lnTo>
                  <a:lnTo>
                    <a:pt x="223445" y="606333"/>
                  </a:lnTo>
                  <a:lnTo>
                    <a:pt x="223445" y="558554"/>
                  </a:lnTo>
                  <a:lnTo>
                    <a:pt x="195514" y="558554"/>
                  </a:lnTo>
                  <a:lnTo>
                    <a:pt x="195514" y="521584"/>
                  </a:lnTo>
                  <a:lnTo>
                    <a:pt x="167584" y="521584"/>
                  </a:lnTo>
                  <a:lnTo>
                    <a:pt x="167584" y="484693"/>
                  </a:lnTo>
                  <a:lnTo>
                    <a:pt x="139653" y="484693"/>
                  </a:lnTo>
                  <a:lnTo>
                    <a:pt x="139653" y="427703"/>
                  </a:lnTo>
                  <a:lnTo>
                    <a:pt x="111722" y="427703"/>
                  </a:lnTo>
                  <a:lnTo>
                    <a:pt x="111722" y="375075"/>
                  </a:lnTo>
                  <a:lnTo>
                    <a:pt x="83792" y="375075"/>
                  </a:lnTo>
                  <a:lnTo>
                    <a:pt x="83792" y="325463"/>
                  </a:lnTo>
                  <a:lnTo>
                    <a:pt x="55861" y="325463"/>
                  </a:lnTo>
                  <a:lnTo>
                    <a:pt x="55861" y="256780"/>
                  </a:lnTo>
                  <a:lnTo>
                    <a:pt x="27930" y="256780"/>
                  </a:lnTo>
                  <a:lnTo>
                    <a:pt x="27930" y="0"/>
                  </a:lnTo>
                  <a:close/>
                </a:path>
              </a:pathLst>
            </a:custGeom>
            <a:solidFill>
              <a:srgbClr val="BEBEBE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569689" y="1562382"/>
              <a:ext cx="2513761" cy="842240"/>
            </a:xfrm>
            <a:custGeom>
              <a:avLst/>
              <a:pathLst>
                <a:path w="2513761" h="842240">
                  <a:moveTo>
                    <a:pt x="0" y="0"/>
                  </a:moveTo>
                  <a:lnTo>
                    <a:pt x="27930" y="0"/>
                  </a:lnTo>
                  <a:lnTo>
                    <a:pt x="27930" y="190958"/>
                  </a:lnTo>
                  <a:lnTo>
                    <a:pt x="55861" y="190958"/>
                  </a:lnTo>
                  <a:lnTo>
                    <a:pt x="55861" y="252339"/>
                  </a:lnTo>
                  <a:lnTo>
                    <a:pt x="83792" y="252339"/>
                  </a:lnTo>
                  <a:lnTo>
                    <a:pt x="83792" y="297528"/>
                  </a:lnTo>
                  <a:lnTo>
                    <a:pt x="111722" y="297528"/>
                  </a:lnTo>
                  <a:lnTo>
                    <a:pt x="111722" y="346097"/>
                  </a:lnTo>
                  <a:lnTo>
                    <a:pt x="139653" y="346097"/>
                  </a:lnTo>
                  <a:lnTo>
                    <a:pt x="139653" y="399363"/>
                  </a:lnTo>
                  <a:lnTo>
                    <a:pt x="167584" y="399363"/>
                  </a:lnTo>
                  <a:lnTo>
                    <a:pt x="167584" y="434171"/>
                  </a:lnTo>
                  <a:lnTo>
                    <a:pt x="195514" y="434171"/>
                  </a:lnTo>
                  <a:lnTo>
                    <a:pt x="195514" y="469280"/>
                  </a:lnTo>
                  <a:lnTo>
                    <a:pt x="223445" y="469280"/>
                  </a:lnTo>
                  <a:lnTo>
                    <a:pt x="223445" y="514986"/>
                  </a:lnTo>
                  <a:lnTo>
                    <a:pt x="251376" y="514986"/>
                  </a:lnTo>
                  <a:lnTo>
                    <a:pt x="251376" y="549067"/>
                  </a:lnTo>
                  <a:lnTo>
                    <a:pt x="279306" y="549067"/>
                  </a:lnTo>
                  <a:lnTo>
                    <a:pt x="279306" y="574324"/>
                  </a:lnTo>
                  <a:lnTo>
                    <a:pt x="307237" y="574324"/>
                  </a:lnTo>
                  <a:lnTo>
                    <a:pt x="307237" y="596686"/>
                  </a:lnTo>
                  <a:lnTo>
                    <a:pt x="335168" y="596686"/>
                  </a:lnTo>
                  <a:lnTo>
                    <a:pt x="335168" y="617626"/>
                  </a:lnTo>
                  <a:lnTo>
                    <a:pt x="363098" y="617626"/>
                  </a:lnTo>
                  <a:lnTo>
                    <a:pt x="363098" y="637161"/>
                  </a:lnTo>
                  <a:lnTo>
                    <a:pt x="391029" y="637161"/>
                  </a:lnTo>
                  <a:lnTo>
                    <a:pt x="391029" y="653792"/>
                  </a:lnTo>
                  <a:lnTo>
                    <a:pt x="418960" y="653792"/>
                  </a:lnTo>
                  <a:lnTo>
                    <a:pt x="418960" y="676579"/>
                  </a:lnTo>
                  <a:lnTo>
                    <a:pt x="446890" y="676579"/>
                  </a:lnTo>
                  <a:lnTo>
                    <a:pt x="446890" y="687244"/>
                  </a:lnTo>
                  <a:lnTo>
                    <a:pt x="474821" y="687244"/>
                  </a:lnTo>
                  <a:lnTo>
                    <a:pt x="474821" y="699444"/>
                  </a:lnTo>
                  <a:lnTo>
                    <a:pt x="502752" y="699444"/>
                  </a:lnTo>
                  <a:lnTo>
                    <a:pt x="502752" y="723921"/>
                  </a:lnTo>
                  <a:lnTo>
                    <a:pt x="530682" y="723921"/>
                  </a:lnTo>
                  <a:lnTo>
                    <a:pt x="530682" y="731592"/>
                  </a:lnTo>
                  <a:lnTo>
                    <a:pt x="558613" y="731592"/>
                  </a:lnTo>
                  <a:lnTo>
                    <a:pt x="558613" y="739282"/>
                  </a:lnTo>
                  <a:lnTo>
                    <a:pt x="586544" y="739282"/>
                  </a:lnTo>
                  <a:lnTo>
                    <a:pt x="586544" y="750056"/>
                  </a:lnTo>
                  <a:lnTo>
                    <a:pt x="614474" y="750056"/>
                  </a:lnTo>
                  <a:lnTo>
                    <a:pt x="614474" y="757770"/>
                  </a:lnTo>
                  <a:lnTo>
                    <a:pt x="642405" y="757770"/>
                  </a:lnTo>
                  <a:lnTo>
                    <a:pt x="642405" y="767051"/>
                  </a:lnTo>
                  <a:lnTo>
                    <a:pt x="670336" y="767051"/>
                  </a:lnTo>
                  <a:lnTo>
                    <a:pt x="670336" y="777887"/>
                  </a:lnTo>
                  <a:lnTo>
                    <a:pt x="698267" y="777887"/>
                  </a:lnTo>
                  <a:lnTo>
                    <a:pt x="698267" y="779435"/>
                  </a:lnTo>
                  <a:lnTo>
                    <a:pt x="726197" y="779435"/>
                  </a:lnTo>
                  <a:lnTo>
                    <a:pt x="726197" y="787196"/>
                  </a:lnTo>
                  <a:lnTo>
                    <a:pt x="754128" y="787196"/>
                  </a:lnTo>
                  <a:lnTo>
                    <a:pt x="754128" y="793408"/>
                  </a:lnTo>
                  <a:lnTo>
                    <a:pt x="782059" y="793408"/>
                  </a:lnTo>
                  <a:lnTo>
                    <a:pt x="782059" y="798087"/>
                  </a:lnTo>
                  <a:lnTo>
                    <a:pt x="809989" y="798087"/>
                  </a:lnTo>
                  <a:lnTo>
                    <a:pt x="809989" y="801219"/>
                  </a:lnTo>
                  <a:lnTo>
                    <a:pt x="837920" y="801219"/>
                  </a:lnTo>
                  <a:lnTo>
                    <a:pt x="837920" y="805928"/>
                  </a:lnTo>
                  <a:lnTo>
                    <a:pt x="865851" y="805928"/>
                  </a:lnTo>
                  <a:lnTo>
                    <a:pt x="865851" y="812209"/>
                  </a:lnTo>
                  <a:lnTo>
                    <a:pt x="893781" y="812209"/>
                  </a:lnTo>
                  <a:lnTo>
                    <a:pt x="893781" y="813780"/>
                  </a:lnTo>
                  <a:lnTo>
                    <a:pt x="921712" y="813780"/>
                  </a:lnTo>
                  <a:lnTo>
                    <a:pt x="921712" y="816928"/>
                  </a:lnTo>
                  <a:lnTo>
                    <a:pt x="949643" y="816928"/>
                  </a:lnTo>
                  <a:lnTo>
                    <a:pt x="949643" y="823228"/>
                  </a:lnTo>
                  <a:lnTo>
                    <a:pt x="977573" y="823228"/>
                  </a:lnTo>
                  <a:lnTo>
                    <a:pt x="977573" y="826378"/>
                  </a:lnTo>
                  <a:lnTo>
                    <a:pt x="1005504" y="826378"/>
                  </a:lnTo>
                  <a:lnTo>
                    <a:pt x="1005504" y="826378"/>
                  </a:lnTo>
                  <a:lnTo>
                    <a:pt x="1033435" y="826378"/>
                  </a:lnTo>
                  <a:lnTo>
                    <a:pt x="1033435" y="827957"/>
                  </a:lnTo>
                  <a:lnTo>
                    <a:pt x="1061365" y="827957"/>
                  </a:lnTo>
                  <a:lnTo>
                    <a:pt x="1061365" y="829539"/>
                  </a:lnTo>
                  <a:lnTo>
                    <a:pt x="1089296" y="829539"/>
                  </a:lnTo>
                  <a:lnTo>
                    <a:pt x="1089296" y="832711"/>
                  </a:lnTo>
                  <a:lnTo>
                    <a:pt x="1117227" y="832711"/>
                  </a:lnTo>
                  <a:lnTo>
                    <a:pt x="1117227" y="835883"/>
                  </a:lnTo>
                  <a:lnTo>
                    <a:pt x="1145157" y="835883"/>
                  </a:lnTo>
                  <a:lnTo>
                    <a:pt x="1145157" y="837470"/>
                  </a:lnTo>
                  <a:lnTo>
                    <a:pt x="1173088" y="837470"/>
                  </a:lnTo>
                  <a:lnTo>
                    <a:pt x="1173088" y="840650"/>
                  </a:lnTo>
                  <a:lnTo>
                    <a:pt x="1312741" y="840650"/>
                  </a:lnTo>
                  <a:lnTo>
                    <a:pt x="1312741" y="842240"/>
                  </a:lnTo>
                  <a:lnTo>
                    <a:pt x="1396534" y="842240"/>
                  </a:lnTo>
                  <a:lnTo>
                    <a:pt x="1396534" y="842240"/>
                  </a:lnTo>
                  <a:lnTo>
                    <a:pt x="1508256" y="842240"/>
                  </a:lnTo>
                  <a:lnTo>
                    <a:pt x="1508256" y="842240"/>
                  </a:lnTo>
                  <a:lnTo>
                    <a:pt x="2513761" y="842240"/>
                  </a:lnTo>
                  <a:lnTo>
                    <a:pt x="2513761" y="84224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569689" y="1562382"/>
              <a:ext cx="2513761" cy="938600"/>
            </a:xfrm>
            <a:custGeom>
              <a:avLst/>
              <a:pathLst>
                <a:path w="2513761" h="938600">
                  <a:moveTo>
                    <a:pt x="2513761" y="938600"/>
                  </a:moveTo>
                  <a:lnTo>
                    <a:pt x="2513761" y="938600"/>
                  </a:lnTo>
                  <a:lnTo>
                    <a:pt x="1508256" y="938600"/>
                  </a:lnTo>
                  <a:lnTo>
                    <a:pt x="1508256" y="938600"/>
                  </a:lnTo>
                  <a:lnTo>
                    <a:pt x="1396534" y="938600"/>
                  </a:lnTo>
                  <a:lnTo>
                    <a:pt x="1396534" y="938600"/>
                  </a:lnTo>
                  <a:lnTo>
                    <a:pt x="1312741" y="938600"/>
                  </a:lnTo>
                  <a:lnTo>
                    <a:pt x="1312741" y="937021"/>
                  </a:lnTo>
                  <a:lnTo>
                    <a:pt x="1173088" y="937021"/>
                  </a:lnTo>
                  <a:lnTo>
                    <a:pt x="1173088" y="933862"/>
                  </a:lnTo>
                  <a:lnTo>
                    <a:pt x="1145157" y="933862"/>
                  </a:lnTo>
                  <a:lnTo>
                    <a:pt x="1145157" y="932286"/>
                  </a:lnTo>
                  <a:lnTo>
                    <a:pt x="1117227" y="932286"/>
                  </a:lnTo>
                  <a:lnTo>
                    <a:pt x="1117227" y="929134"/>
                  </a:lnTo>
                  <a:lnTo>
                    <a:pt x="1089296" y="929134"/>
                  </a:lnTo>
                  <a:lnTo>
                    <a:pt x="1089296" y="925980"/>
                  </a:lnTo>
                  <a:lnTo>
                    <a:pt x="1061365" y="925980"/>
                  </a:lnTo>
                  <a:lnTo>
                    <a:pt x="1061365" y="924406"/>
                  </a:lnTo>
                  <a:lnTo>
                    <a:pt x="1033435" y="924406"/>
                  </a:lnTo>
                  <a:lnTo>
                    <a:pt x="1033435" y="922836"/>
                  </a:lnTo>
                  <a:lnTo>
                    <a:pt x="1005504" y="922836"/>
                  </a:lnTo>
                  <a:lnTo>
                    <a:pt x="1005504" y="922836"/>
                  </a:lnTo>
                  <a:lnTo>
                    <a:pt x="977573" y="922836"/>
                  </a:lnTo>
                  <a:lnTo>
                    <a:pt x="977573" y="919702"/>
                  </a:lnTo>
                  <a:lnTo>
                    <a:pt x="949643" y="919702"/>
                  </a:lnTo>
                  <a:lnTo>
                    <a:pt x="949643" y="913432"/>
                  </a:lnTo>
                  <a:lnTo>
                    <a:pt x="921712" y="913432"/>
                  </a:lnTo>
                  <a:lnTo>
                    <a:pt x="921712" y="910296"/>
                  </a:lnTo>
                  <a:lnTo>
                    <a:pt x="893781" y="910296"/>
                  </a:lnTo>
                  <a:lnTo>
                    <a:pt x="893781" y="908731"/>
                  </a:lnTo>
                  <a:lnTo>
                    <a:pt x="865851" y="908731"/>
                  </a:lnTo>
                  <a:lnTo>
                    <a:pt x="865851" y="902470"/>
                  </a:lnTo>
                  <a:lnTo>
                    <a:pt x="837920" y="902470"/>
                  </a:lnTo>
                  <a:lnTo>
                    <a:pt x="837920" y="897771"/>
                  </a:lnTo>
                  <a:lnTo>
                    <a:pt x="809989" y="897771"/>
                  </a:lnTo>
                  <a:lnTo>
                    <a:pt x="809989" y="894645"/>
                  </a:lnTo>
                  <a:lnTo>
                    <a:pt x="782059" y="894645"/>
                  </a:lnTo>
                  <a:lnTo>
                    <a:pt x="782059" y="889974"/>
                  </a:lnTo>
                  <a:lnTo>
                    <a:pt x="754128" y="889974"/>
                  </a:lnTo>
                  <a:lnTo>
                    <a:pt x="754128" y="883770"/>
                  </a:lnTo>
                  <a:lnTo>
                    <a:pt x="726197" y="883770"/>
                  </a:lnTo>
                  <a:lnTo>
                    <a:pt x="726197" y="876012"/>
                  </a:lnTo>
                  <a:lnTo>
                    <a:pt x="698267" y="876012"/>
                  </a:lnTo>
                  <a:lnTo>
                    <a:pt x="698267" y="874462"/>
                  </a:lnTo>
                  <a:lnTo>
                    <a:pt x="670336" y="874462"/>
                  </a:lnTo>
                  <a:lnTo>
                    <a:pt x="670336" y="863613"/>
                  </a:lnTo>
                  <a:lnTo>
                    <a:pt x="642405" y="863613"/>
                  </a:lnTo>
                  <a:lnTo>
                    <a:pt x="642405" y="854307"/>
                  </a:lnTo>
                  <a:lnTo>
                    <a:pt x="614474" y="854307"/>
                  </a:lnTo>
                  <a:lnTo>
                    <a:pt x="614474" y="846562"/>
                  </a:lnTo>
                  <a:lnTo>
                    <a:pt x="586544" y="846562"/>
                  </a:lnTo>
                  <a:lnTo>
                    <a:pt x="586544" y="835733"/>
                  </a:lnTo>
                  <a:lnTo>
                    <a:pt x="558613" y="835733"/>
                  </a:lnTo>
                  <a:lnTo>
                    <a:pt x="558613" y="827992"/>
                  </a:lnTo>
                  <a:lnTo>
                    <a:pt x="530682" y="827992"/>
                  </a:lnTo>
                  <a:lnTo>
                    <a:pt x="530682" y="820262"/>
                  </a:lnTo>
                  <a:lnTo>
                    <a:pt x="502752" y="820262"/>
                  </a:lnTo>
                  <a:lnTo>
                    <a:pt x="502752" y="795542"/>
                  </a:lnTo>
                  <a:lnTo>
                    <a:pt x="474821" y="795542"/>
                  </a:lnTo>
                  <a:lnTo>
                    <a:pt x="474821" y="783187"/>
                  </a:lnTo>
                  <a:lnTo>
                    <a:pt x="446890" y="783187"/>
                  </a:lnTo>
                  <a:lnTo>
                    <a:pt x="446890" y="772366"/>
                  </a:lnTo>
                  <a:lnTo>
                    <a:pt x="418960" y="772366"/>
                  </a:lnTo>
                  <a:lnTo>
                    <a:pt x="418960" y="749191"/>
                  </a:lnTo>
                  <a:lnTo>
                    <a:pt x="391029" y="749191"/>
                  </a:lnTo>
                  <a:lnTo>
                    <a:pt x="391029" y="732230"/>
                  </a:lnTo>
                  <a:lnTo>
                    <a:pt x="363098" y="732230"/>
                  </a:lnTo>
                  <a:lnTo>
                    <a:pt x="363098" y="712261"/>
                  </a:lnTo>
                  <a:lnTo>
                    <a:pt x="335168" y="712261"/>
                  </a:lnTo>
                  <a:lnTo>
                    <a:pt x="335168" y="690793"/>
                  </a:lnTo>
                  <a:lnTo>
                    <a:pt x="307237" y="690793"/>
                  </a:lnTo>
                  <a:lnTo>
                    <a:pt x="307237" y="667790"/>
                  </a:lnTo>
                  <a:lnTo>
                    <a:pt x="279306" y="667790"/>
                  </a:lnTo>
                  <a:lnTo>
                    <a:pt x="279306" y="641709"/>
                  </a:lnTo>
                  <a:lnTo>
                    <a:pt x="251376" y="641709"/>
                  </a:lnTo>
                  <a:lnTo>
                    <a:pt x="251376" y="606333"/>
                  </a:lnTo>
                  <a:lnTo>
                    <a:pt x="223445" y="606333"/>
                  </a:lnTo>
                  <a:lnTo>
                    <a:pt x="223445" y="558554"/>
                  </a:lnTo>
                  <a:lnTo>
                    <a:pt x="195514" y="558554"/>
                  </a:lnTo>
                  <a:lnTo>
                    <a:pt x="195514" y="521584"/>
                  </a:lnTo>
                  <a:lnTo>
                    <a:pt x="167584" y="521584"/>
                  </a:lnTo>
                  <a:lnTo>
                    <a:pt x="167584" y="484693"/>
                  </a:lnTo>
                  <a:lnTo>
                    <a:pt x="139653" y="484693"/>
                  </a:lnTo>
                  <a:lnTo>
                    <a:pt x="139653" y="427703"/>
                  </a:lnTo>
                  <a:lnTo>
                    <a:pt x="111722" y="427703"/>
                  </a:lnTo>
                  <a:lnTo>
                    <a:pt x="111722" y="375075"/>
                  </a:lnTo>
                  <a:lnTo>
                    <a:pt x="83792" y="375075"/>
                  </a:lnTo>
                  <a:lnTo>
                    <a:pt x="83792" y="325463"/>
                  </a:lnTo>
                  <a:lnTo>
                    <a:pt x="55861" y="325463"/>
                  </a:lnTo>
                  <a:lnTo>
                    <a:pt x="55861" y="256780"/>
                  </a:lnTo>
                  <a:lnTo>
                    <a:pt x="27930" y="256780"/>
                  </a:lnTo>
                  <a:lnTo>
                    <a:pt x="2793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546636" y="1739471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574566" y="1804674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602497" y="1852200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630428" y="1902933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658358" y="1958209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686289" y="1994155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1714220" y="2030293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742150" y="2077163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798012" y="2137727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825942" y="2160473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853873" y="2181737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881804" y="2201544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909735" y="2218388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937665" y="2241434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993527" y="2264520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021457" y="2289188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049388" y="2296911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105249" y="2315482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133180" y="2323234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216972" y="2344982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272833" y="2358991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300764" y="2363679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328695" y="2366818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412487" y="2379397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524210" y="2392004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552140" y="2393583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580071" y="2395165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663863" y="2403095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915239" y="2407863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026962" y="2407863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032466" y="2407863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1430036" y="1481801"/>
              <a:ext cx="3072374" cy="177279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1149888" y="3133824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149888" y="2730643"/>
              <a:ext cx="217517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149888" y="2328008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149888" y="1925099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149888" y="1522191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1395241" y="3174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395241" y="27711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1395241" y="23681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395241" y="19652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395241" y="15623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1569689" y="32545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267956" y="32545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966223" y="32545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664490" y="32545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362757" y="32545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1538611" y="331711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205800" y="3317008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904067" y="3317117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602334" y="3318591"/>
              <a:ext cx="124311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269524" y="3317117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863835" y="3424231"/>
              <a:ext cx="2204777" cy="1328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Time since admission to ICU (days)</a:t>
              </a:r>
            </a:p>
          </p:txBody>
        </p:sp>
        <p:sp>
          <p:nvSpPr>
            <p:cNvPr id="81" name="tx81"/>
            <p:cNvSpPr/>
            <p:nvPr/>
          </p:nvSpPr>
          <p:spPr>
            <a:xfrm rot="-5400000">
              <a:off x="431532" y="2301759"/>
              <a:ext cx="1172443" cy="1328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Survival probability</a:t>
              </a:r>
            </a:p>
          </p:txBody>
        </p:sp>
        <p:sp>
          <p:nvSpPr>
            <p:cNvPr id="82" name="rc82"/>
            <p:cNvSpPr/>
            <p:nvPr/>
          </p:nvSpPr>
          <p:spPr>
            <a:xfrm>
              <a:off x="2655216" y="983989"/>
              <a:ext cx="62201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2794394" y="1053578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2816340" y="11633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2853138" y="1118759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083439" y="1123224"/>
              <a:ext cx="124202" cy="8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All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sergiobarona03</cp:lastModifiedBy>
  <cp:revision>3</cp:revision>
  <dcterms:created xsi:type="dcterms:W3CDTF">2017-02-13T16:18:36Z</dcterms:created>
  <dcterms:modified xsi:type="dcterms:W3CDTF">2023-07-18T12:48:55Z</dcterms:modified>
  <cp:category/>
</cp:coreProperties>
</file>