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73" r:id="rId3"/>
    <p:sldId id="272" r:id="rId4"/>
    <p:sldId id="261" r:id="rId5"/>
    <p:sldId id="257" r:id="rId6"/>
    <p:sldId id="264" r:id="rId7"/>
    <p:sldId id="262" r:id="rId8"/>
    <p:sldId id="265" r:id="rId9"/>
    <p:sldId id="270" r:id="rId10"/>
    <p:sldId id="260" r:id="rId11"/>
    <p:sldId id="271" r:id="rId12"/>
    <p:sldId id="25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Barriel Cantelar" initials="SBC" lastIdx="1" clrIdx="0">
    <p:extLst>
      <p:ext uri="{19B8F6BF-5375-455C-9EA6-DF929625EA0E}">
        <p15:presenceInfo xmlns:p15="http://schemas.microsoft.com/office/powerpoint/2012/main" userId="S::sergio.barriel@ciberexperis.es::8c70f7df-c89a-4a0f-bb5e-5e2bdc7f6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1D5602-0F9E-4510-A258-7C75158731E3}" v="172" dt="2018-11-14T23:16:24.17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Barriel Cantelar" userId="8c70f7df-c89a-4a0f-bb5e-5e2bdc7f6d82" providerId="ADAL" clId="{B596A403-4413-4045-B92C-E760ACB254DF}"/>
    <pc:docChg chg="custSel addSld modSld">
      <pc:chgData name="Sergio Barriel Cantelar" userId="8c70f7df-c89a-4a0f-bb5e-5e2bdc7f6d82" providerId="ADAL" clId="{B596A403-4413-4045-B92C-E760ACB254DF}" dt="2018-11-10T23:25:10.373" v="195" actId="700"/>
      <pc:docMkLst>
        <pc:docMk/>
      </pc:docMkLst>
      <pc:sldChg chg="modSp">
        <pc:chgData name="Sergio Barriel Cantelar" userId="8c70f7df-c89a-4a0f-bb5e-5e2bdc7f6d82" providerId="ADAL" clId="{B596A403-4413-4045-B92C-E760ACB254DF}" dt="2018-11-10T23:20:07.430" v="115" actId="20577"/>
        <pc:sldMkLst>
          <pc:docMk/>
          <pc:sldMk cId="2993679638" sldId="256"/>
        </pc:sldMkLst>
        <pc:spChg chg="mod">
          <ac:chgData name="Sergio Barriel Cantelar" userId="8c70f7df-c89a-4a0f-bb5e-5e2bdc7f6d82" providerId="ADAL" clId="{B596A403-4413-4045-B92C-E760ACB254DF}" dt="2018-11-10T23:20:07.430" v="115" actId="20577"/>
          <ac:spMkLst>
            <pc:docMk/>
            <pc:sldMk cId="2993679638" sldId="256"/>
            <ac:spMk id="2" creationId="{D9C25D9E-B9DE-EB42-986A-BE707EF4DC19}"/>
          </ac:spMkLst>
        </pc:spChg>
        <pc:spChg chg="mod">
          <ac:chgData name="Sergio Barriel Cantelar" userId="8c70f7df-c89a-4a0f-bb5e-5e2bdc7f6d82" providerId="ADAL" clId="{B596A403-4413-4045-B92C-E760ACB254DF}" dt="2018-11-10T23:19:54.746" v="81" actId="20577"/>
          <ac:spMkLst>
            <pc:docMk/>
            <pc:sldMk cId="2993679638" sldId="256"/>
            <ac:spMk id="3" creationId="{DE9B022D-E04F-5744-BD32-0268FFE5649D}"/>
          </ac:spMkLst>
        </pc:spChg>
      </pc:sldChg>
      <pc:sldChg chg="delSp modSp new mod modClrScheme chgLayout">
        <pc:chgData name="Sergio Barriel Cantelar" userId="8c70f7df-c89a-4a0f-bb5e-5e2bdc7f6d82" providerId="ADAL" clId="{B596A403-4413-4045-B92C-E760ACB254DF}" dt="2018-11-10T23:23:38.611" v="170" actId="20577"/>
        <pc:sldMkLst>
          <pc:docMk/>
          <pc:sldMk cId="2595521380" sldId="257"/>
        </pc:sldMkLst>
        <pc:spChg chg="mod ord">
          <ac:chgData name="Sergio Barriel Cantelar" userId="8c70f7df-c89a-4a0f-bb5e-5e2bdc7f6d82" providerId="ADAL" clId="{B596A403-4413-4045-B92C-E760ACB254DF}" dt="2018-11-10T23:23:38.611" v="170" actId="20577"/>
          <ac:spMkLst>
            <pc:docMk/>
            <pc:sldMk cId="2595521380" sldId="257"/>
            <ac:spMk id="2" creationId="{07F50890-2E53-184C-806D-5DFB68648DAD}"/>
          </ac:spMkLst>
        </pc:spChg>
        <pc:spChg chg="del mod ord">
          <ac:chgData name="Sergio Barriel Cantelar" userId="8c70f7df-c89a-4a0f-bb5e-5e2bdc7f6d82" providerId="ADAL" clId="{B596A403-4413-4045-B92C-E760ACB254DF}" dt="2018-11-10T23:21:26.927" v="118" actId="700"/>
          <ac:spMkLst>
            <pc:docMk/>
            <pc:sldMk cId="2595521380" sldId="257"/>
            <ac:spMk id="3" creationId="{2E85F2B7-19BE-0346-BD80-CB20F17A4359}"/>
          </ac:spMkLst>
        </pc:spChg>
      </pc:sldChg>
      <pc:sldChg chg="addSp modSp new addCm delCm">
        <pc:chgData name="Sergio Barriel Cantelar" userId="8c70f7df-c89a-4a0f-bb5e-5e2bdc7f6d82" providerId="ADAL" clId="{B596A403-4413-4045-B92C-E760ACB254DF}" dt="2018-11-10T23:25:10.373" v="195" actId="700"/>
        <pc:sldMkLst>
          <pc:docMk/>
          <pc:sldMk cId="3166775427" sldId="259"/>
        </pc:sldMkLst>
        <pc:spChg chg="mod ord">
          <ac:chgData name="Sergio Barriel Cantelar" userId="8c70f7df-c89a-4a0f-bb5e-5e2bdc7f6d82" providerId="ADAL" clId="{B596A403-4413-4045-B92C-E760ACB254DF}" dt="2018-11-10T23:25:10.373" v="195" actId="700"/>
          <ac:spMkLst>
            <pc:docMk/>
            <pc:sldMk cId="3166775427" sldId="259"/>
            <ac:spMk id="2" creationId="{EA3168C0-D9EC-8F4D-8634-8AEB0E94429C}"/>
          </ac:spMkLst>
        </pc:spChg>
        <pc:spChg chg="add mod">
          <ac:chgData name="Sergio Barriel Cantelar" userId="8c70f7df-c89a-4a0f-bb5e-5e2bdc7f6d82" providerId="ADAL" clId="{B596A403-4413-4045-B92C-E760ACB254DF}" dt="2018-11-10T23:24:44.378" v="194" actId="20577"/>
          <ac:spMkLst>
            <pc:docMk/>
            <pc:sldMk cId="3166775427" sldId="259"/>
            <ac:spMk id="3" creationId="{3A7A30E0-DDB2-9B40-8616-06C373996A12}"/>
          </ac:spMkLst>
        </pc:spChg>
      </pc:sldChg>
    </pc:docChg>
  </pc:docChgLst>
  <pc:docChgLst>
    <pc:chgData name="Sergio Barriel Cantelar" userId="8c70f7df-c89a-4a0f-bb5e-5e2bdc7f6d82" providerId="ADAL" clId="{781D5602-0F9E-4510-A258-7C75158731E3}"/>
    <pc:docChg chg="undo custSel addSld delSld modSld sldOrd">
      <pc:chgData name="Sergio Barriel Cantelar" userId="8c70f7df-c89a-4a0f-bb5e-5e2bdc7f6d82" providerId="ADAL" clId="{781D5602-0F9E-4510-A258-7C75158731E3}" dt="2018-11-14T23:16:24.177" v="1855"/>
      <pc:docMkLst>
        <pc:docMk/>
      </pc:docMkLst>
      <pc:sldChg chg="addSp delSp modSp">
        <pc:chgData name="Sergio Barriel Cantelar" userId="8c70f7df-c89a-4a0f-bb5e-5e2bdc7f6d82" providerId="ADAL" clId="{781D5602-0F9E-4510-A258-7C75158731E3}" dt="2018-11-14T23:10:15.599" v="1783"/>
        <pc:sldMkLst>
          <pc:docMk/>
          <pc:sldMk cId="2993679638" sldId="256"/>
        </pc:sldMkLst>
        <pc:spChg chg="del mod">
          <ac:chgData name="Sergio Barriel Cantelar" userId="8c70f7df-c89a-4a0f-bb5e-5e2bdc7f6d82" providerId="ADAL" clId="{781D5602-0F9E-4510-A258-7C75158731E3}" dt="2018-11-14T22:37:34.085" v="1733" actId="478"/>
          <ac:spMkLst>
            <pc:docMk/>
            <pc:sldMk cId="2993679638" sldId="256"/>
            <ac:spMk id="3" creationId="{DE9B022D-E04F-5744-BD32-0268FFE5649D}"/>
          </ac:spMkLst>
        </pc:spChg>
        <pc:picChg chg="add del mod">
          <ac:chgData name="Sergio Barriel Cantelar" userId="8c70f7df-c89a-4a0f-bb5e-5e2bdc7f6d82" providerId="ADAL" clId="{781D5602-0F9E-4510-A258-7C75158731E3}" dt="2018-11-14T23:09:42.349" v="1776"/>
          <ac:picMkLst>
            <pc:docMk/>
            <pc:sldMk cId="2993679638" sldId="256"/>
            <ac:picMk id="5" creationId="{8A7ABCB2-CE16-4B60-A987-5080BE31CE15}"/>
          </ac:picMkLst>
        </pc:picChg>
        <pc:picChg chg="add del">
          <ac:chgData name="Sergio Barriel Cantelar" userId="8c70f7df-c89a-4a0f-bb5e-5e2bdc7f6d82" providerId="ADAL" clId="{781D5602-0F9E-4510-A258-7C75158731E3}" dt="2018-11-14T23:10:15.599" v="1783"/>
          <ac:picMkLst>
            <pc:docMk/>
            <pc:sldMk cId="2993679638" sldId="256"/>
            <ac:picMk id="6" creationId="{8380AA07-4444-495F-99F0-FC2CC59CE075}"/>
          </ac:picMkLst>
        </pc:picChg>
      </pc:sldChg>
      <pc:sldChg chg="addSp delSp modSp">
        <pc:chgData name="Sergio Barriel Cantelar" userId="8c70f7df-c89a-4a0f-bb5e-5e2bdc7f6d82" providerId="ADAL" clId="{781D5602-0F9E-4510-A258-7C75158731E3}" dt="2018-11-14T23:13:52.307" v="1831" actId="120"/>
        <pc:sldMkLst>
          <pc:docMk/>
          <pc:sldMk cId="2595521380" sldId="257"/>
        </pc:sldMkLst>
        <pc:spChg chg="mod">
          <ac:chgData name="Sergio Barriel Cantelar" userId="8c70f7df-c89a-4a0f-bb5e-5e2bdc7f6d82" providerId="ADAL" clId="{781D5602-0F9E-4510-A258-7C75158731E3}" dt="2018-11-14T23:13:52.307" v="1831" actId="120"/>
          <ac:spMkLst>
            <pc:docMk/>
            <pc:sldMk cId="2595521380" sldId="257"/>
            <ac:spMk id="2" creationId="{07F50890-2E53-184C-806D-5DFB68648DAD}"/>
          </ac:spMkLst>
        </pc:spChg>
        <pc:spChg chg="add mod">
          <ac:chgData name="Sergio Barriel Cantelar" userId="8c70f7df-c89a-4a0f-bb5e-5e2bdc7f6d82" providerId="ADAL" clId="{781D5602-0F9E-4510-A258-7C75158731E3}" dt="2018-11-12T20:50:48.146" v="1031" actId="2711"/>
          <ac:spMkLst>
            <pc:docMk/>
            <pc:sldMk cId="2595521380" sldId="257"/>
            <ac:spMk id="3" creationId="{C1016858-14C4-4F09-BFC5-2BEB9A436FCF}"/>
          </ac:spMkLst>
        </pc:spChg>
        <pc:spChg chg="add mod">
          <ac:chgData name="Sergio Barriel Cantelar" userId="8c70f7df-c89a-4a0f-bb5e-5e2bdc7f6d82" providerId="ADAL" clId="{781D5602-0F9E-4510-A258-7C75158731E3}" dt="2018-11-12T20:50:51.955" v="1032" actId="2711"/>
          <ac:spMkLst>
            <pc:docMk/>
            <pc:sldMk cId="2595521380" sldId="257"/>
            <ac:spMk id="6" creationId="{FFE0E7D1-D992-49BD-98FC-9D569237177A}"/>
          </ac:spMkLst>
        </pc:spChg>
        <pc:grpChg chg="add">
          <ac:chgData name="Sergio Barriel Cantelar" userId="8c70f7df-c89a-4a0f-bb5e-5e2bdc7f6d82" providerId="ADAL" clId="{781D5602-0F9E-4510-A258-7C75158731E3}" dt="2018-11-12T19:27:22.449" v="467"/>
          <ac:grpSpMkLst>
            <pc:docMk/>
            <pc:sldMk cId="2595521380" sldId="257"/>
            <ac:grpSpMk id="7" creationId="{68FF28AB-0BAC-4897-8065-8EBA16B7C737}"/>
          </ac:grpSpMkLst>
        </pc:grpChg>
        <pc:picChg chg="add mod">
          <ac:chgData name="Sergio Barriel Cantelar" userId="8c70f7df-c89a-4a0f-bb5e-5e2bdc7f6d82" providerId="ADAL" clId="{781D5602-0F9E-4510-A258-7C75158731E3}" dt="2018-11-12T13:03:14.495" v="336" actId="1076"/>
          <ac:picMkLst>
            <pc:docMk/>
            <pc:sldMk cId="2595521380" sldId="257"/>
            <ac:picMk id="5" creationId="{9D819EE6-C28C-4426-8CA8-98254500A74B}"/>
          </ac:picMkLst>
        </pc:picChg>
        <pc:picChg chg="add del">
          <ac:chgData name="Sergio Barriel Cantelar" userId="8c70f7df-c89a-4a0f-bb5e-5e2bdc7f6d82" providerId="ADAL" clId="{781D5602-0F9E-4510-A258-7C75158731E3}" dt="2018-11-14T22:41:19.160" v="1769" actId="478"/>
          <ac:picMkLst>
            <pc:docMk/>
            <pc:sldMk cId="2595521380" sldId="257"/>
            <ac:picMk id="10" creationId="{A33BB123-7031-4A31-A22F-A186D048569E}"/>
          </ac:picMkLst>
        </pc:picChg>
      </pc:sldChg>
      <pc:sldChg chg="addSp delSp modSp del">
        <pc:chgData name="Sergio Barriel Cantelar" userId="8c70f7df-c89a-4a0f-bb5e-5e2bdc7f6d82" providerId="ADAL" clId="{781D5602-0F9E-4510-A258-7C75158731E3}" dt="2018-11-13T07:56:18.534" v="1454" actId="2696"/>
        <pc:sldMkLst>
          <pc:docMk/>
          <pc:sldMk cId="1578919988" sldId="258"/>
        </pc:sldMkLst>
        <pc:spChg chg="add mod">
          <ac:chgData name="Sergio Barriel Cantelar" userId="8c70f7df-c89a-4a0f-bb5e-5e2bdc7f6d82" providerId="ADAL" clId="{781D5602-0F9E-4510-A258-7C75158731E3}" dt="2018-11-12T09:10:46.802" v="308"/>
          <ac:spMkLst>
            <pc:docMk/>
            <pc:sldMk cId="1578919988" sldId="258"/>
            <ac:spMk id="3" creationId="{79FC6A38-4893-43E0-B38B-B72E87C5EDF8}"/>
          </ac:spMkLst>
        </pc:spChg>
        <pc:spChg chg="add del">
          <ac:chgData name="Sergio Barriel Cantelar" userId="8c70f7df-c89a-4a0f-bb5e-5e2bdc7f6d82" providerId="ADAL" clId="{781D5602-0F9E-4510-A258-7C75158731E3}" dt="2018-11-12T09:11:09.049" v="310" actId="478"/>
          <ac:spMkLst>
            <pc:docMk/>
            <pc:sldMk cId="1578919988" sldId="258"/>
            <ac:spMk id="4" creationId="{1DB4F8BC-48E3-46E7-BDD3-E96875608F17}"/>
          </ac:spMkLst>
        </pc:spChg>
        <pc:picChg chg="add mod">
          <ac:chgData name="Sergio Barriel Cantelar" userId="8c70f7df-c89a-4a0f-bb5e-5e2bdc7f6d82" providerId="ADAL" clId="{781D5602-0F9E-4510-A258-7C75158731E3}" dt="2018-11-12T09:11:28.533" v="312" actId="1076"/>
          <ac:picMkLst>
            <pc:docMk/>
            <pc:sldMk cId="1578919988" sldId="258"/>
            <ac:picMk id="5" creationId="{410D1267-C151-4FBF-B2C6-5FA284914D24}"/>
          </ac:picMkLst>
        </pc:picChg>
      </pc:sldChg>
      <pc:sldChg chg="addSp modSp">
        <pc:chgData name="Sergio Barriel Cantelar" userId="8c70f7df-c89a-4a0f-bb5e-5e2bdc7f6d82" providerId="ADAL" clId="{781D5602-0F9E-4510-A258-7C75158731E3}" dt="2018-11-14T23:14:47.794" v="1843" actId="14100"/>
        <pc:sldMkLst>
          <pc:docMk/>
          <pc:sldMk cId="3166775427" sldId="259"/>
        </pc:sldMkLst>
        <pc:spChg chg="mod">
          <ac:chgData name="Sergio Barriel Cantelar" userId="8c70f7df-c89a-4a0f-bb5e-5e2bdc7f6d82" providerId="ADAL" clId="{781D5602-0F9E-4510-A258-7C75158731E3}" dt="2018-11-14T22:40:34.585" v="1763" actId="20577"/>
          <ac:spMkLst>
            <pc:docMk/>
            <pc:sldMk cId="3166775427" sldId="259"/>
            <ac:spMk id="2" creationId="{EA3168C0-D9EC-8F4D-8634-8AEB0E94429C}"/>
          </ac:spMkLst>
        </pc:spChg>
        <pc:spChg chg="mod">
          <ac:chgData name="Sergio Barriel Cantelar" userId="8c70f7df-c89a-4a0f-bb5e-5e2bdc7f6d82" providerId="ADAL" clId="{781D5602-0F9E-4510-A258-7C75158731E3}" dt="2018-11-14T23:14:37.211" v="1840" actId="14100"/>
          <ac:spMkLst>
            <pc:docMk/>
            <pc:sldMk cId="3166775427" sldId="259"/>
            <ac:spMk id="3" creationId="{3A7A30E0-DDB2-9B40-8616-06C373996A12}"/>
          </ac:spMkLst>
        </pc:spChg>
        <pc:spChg chg="add mod">
          <ac:chgData name="Sergio Barriel Cantelar" userId="8c70f7df-c89a-4a0f-bb5e-5e2bdc7f6d82" providerId="ADAL" clId="{781D5602-0F9E-4510-A258-7C75158731E3}" dt="2018-11-14T23:14:44.572" v="1842" actId="120"/>
          <ac:spMkLst>
            <pc:docMk/>
            <pc:sldMk cId="3166775427" sldId="259"/>
            <ac:spMk id="4" creationId="{5A3958AD-ECC6-48AB-939B-0D9D3772F372}"/>
          </ac:spMkLst>
        </pc:spChg>
        <pc:spChg chg="add mod">
          <ac:chgData name="Sergio Barriel Cantelar" userId="8c70f7df-c89a-4a0f-bb5e-5e2bdc7f6d82" providerId="ADAL" clId="{781D5602-0F9E-4510-A258-7C75158731E3}" dt="2018-11-14T23:14:47.794" v="1843" actId="14100"/>
          <ac:spMkLst>
            <pc:docMk/>
            <pc:sldMk cId="3166775427" sldId="259"/>
            <ac:spMk id="5" creationId="{306BF39E-BD28-4963-AA59-22771DAA7BD0}"/>
          </ac:spMkLst>
        </pc:spChg>
        <pc:picChg chg="add mod">
          <ac:chgData name="Sergio Barriel Cantelar" userId="8c70f7df-c89a-4a0f-bb5e-5e2bdc7f6d82" providerId="ADAL" clId="{781D5602-0F9E-4510-A258-7C75158731E3}" dt="2018-11-14T23:14:31.847" v="1839" actId="14100"/>
          <ac:picMkLst>
            <pc:docMk/>
            <pc:sldMk cId="3166775427" sldId="259"/>
            <ac:picMk id="2050" creationId="{79AD1167-752C-4F59-A299-3EE2959CE666}"/>
          </ac:picMkLst>
        </pc:picChg>
      </pc:sldChg>
      <pc:sldChg chg="addSp delSp modSp add ord">
        <pc:chgData name="Sergio Barriel Cantelar" userId="8c70f7df-c89a-4a0f-bb5e-5e2bdc7f6d82" providerId="ADAL" clId="{781D5602-0F9E-4510-A258-7C75158731E3}" dt="2018-11-14T23:12:38.488" v="1819" actId="1076"/>
        <pc:sldMkLst>
          <pc:docMk/>
          <pc:sldMk cId="4049029419" sldId="260"/>
        </pc:sldMkLst>
        <pc:spChg chg="mod">
          <ac:chgData name="Sergio Barriel Cantelar" userId="8c70f7df-c89a-4a0f-bb5e-5e2bdc7f6d82" providerId="ADAL" clId="{781D5602-0F9E-4510-A258-7C75158731E3}" dt="2018-11-12T08:21:37.062" v="8" actId="20577"/>
          <ac:spMkLst>
            <pc:docMk/>
            <pc:sldMk cId="4049029419" sldId="260"/>
            <ac:spMk id="2" creationId="{A4A189D6-5528-40B1-918C-AC0756AF3268}"/>
          </ac:spMkLst>
        </pc:spChg>
        <pc:spChg chg="add del mod">
          <ac:chgData name="Sergio Barriel Cantelar" userId="8c70f7df-c89a-4a0f-bb5e-5e2bdc7f6d82" providerId="ADAL" clId="{781D5602-0F9E-4510-A258-7C75158731E3}" dt="2018-11-12T08:22:08.897" v="11"/>
          <ac:spMkLst>
            <pc:docMk/>
            <pc:sldMk cId="4049029419" sldId="260"/>
            <ac:spMk id="3" creationId="{FFBB2DD3-AB0B-4B96-A67F-06D5F7862031}"/>
          </ac:spMkLst>
        </pc:spChg>
        <pc:spChg chg="add mod">
          <ac:chgData name="Sergio Barriel Cantelar" userId="8c70f7df-c89a-4a0f-bb5e-5e2bdc7f6d82" providerId="ADAL" clId="{781D5602-0F9E-4510-A258-7C75158731E3}" dt="2018-11-14T23:12:38.488" v="1819" actId="1076"/>
          <ac:spMkLst>
            <pc:docMk/>
            <pc:sldMk cId="4049029419" sldId="260"/>
            <ac:spMk id="5" creationId="{4CFFA9C7-FFC2-4C49-932A-2BD45491E43A}"/>
          </ac:spMkLst>
        </pc:spChg>
        <pc:spChg chg="mod">
          <ac:chgData name="Sergio Barriel Cantelar" userId="8c70f7df-c89a-4a0f-bb5e-5e2bdc7f6d82" providerId="ADAL" clId="{781D5602-0F9E-4510-A258-7C75158731E3}" dt="2018-11-12T20:58:39.502" v="1173" actId="20577"/>
          <ac:spMkLst>
            <pc:docMk/>
            <pc:sldMk cId="4049029419" sldId="260"/>
            <ac:spMk id="9" creationId="{11B719AD-C383-447C-8833-632AE2BC0CE4}"/>
          </ac:spMkLst>
        </pc:spChg>
        <pc:grpChg chg="add">
          <ac:chgData name="Sergio Barriel Cantelar" userId="8c70f7df-c89a-4a0f-bb5e-5e2bdc7f6d82" providerId="ADAL" clId="{781D5602-0F9E-4510-A258-7C75158731E3}" dt="2018-11-12T20:58:34.280" v="1166"/>
          <ac:grpSpMkLst>
            <pc:docMk/>
            <pc:sldMk cId="4049029419" sldId="260"/>
            <ac:grpSpMk id="6" creationId="{668A7AC8-C7F1-4F18-9321-71422C15FCA9}"/>
          </ac:grpSpMkLst>
        </pc:grpChg>
        <pc:graphicFrameChg chg="add mod modGraphic">
          <ac:chgData name="Sergio Barriel Cantelar" userId="8c70f7df-c89a-4a0f-bb5e-5e2bdc7f6d82" providerId="ADAL" clId="{781D5602-0F9E-4510-A258-7C75158731E3}" dt="2018-11-12T21:03:21.206" v="1449" actId="20577"/>
          <ac:graphicFrameMkLst>
            <pc:docMk/>
            <pc:sldMk cId="4049029419" sldId="260"/>
            <ac:graphicFrameMk id="4" creationId="{9C3197E5-0340-4D9F-ACFC-F5A4E24A2BDF}"/>
          </ac:graphicFrameMkLst>
        </pc:graphicFrameChg>
        <pc:picChg chg="add mod">
          <ac:chgData name="Sergio Barriel Cantelar" userId="8c70f7df-c89a-4a0f-bb5e-5e2bdc7f6d82" providerId="ADAL" clId="{781D5602-0F9E-4510-A258-7C75158731E3}" dt="2018-11-14T23:12:34.392" v="1818" actId="1076"/>
          <ac:picMkLst>
            <pc:docMk/>
            <pc:sldMk cId="4049029419" sldId="260"/>
            <ac:picMk id="7" creationId="{6885C935-6EBC-40CD-B5B3-DE830401C8C9}"/>
          </ac:picMkLst>
        </pc:picChg>
        <pc:picChg chg="add del mod">
          <ac:chgData name="Sergio Barriel Cantelar" userId="8c70f7df-c89a-4a0f-bb5e-5e2bdc7f6d82" providerId="ADAL" clId="{781D5602-0F9E-4510-A258-7C75158731E3}" dt="2018-11-12T09:04:11.316" v="231" actId="478"/>
          <ac:picMkLst>
            <pc:docMk/>
            <pc:sldMk cId="4049029419" sldId="260"/>
            <ac:picMk id="8" creationId="{FDD3C2F7-80B1-4844-99FC-82656976EBA5}"/>
          </ac:picMkLst>
        </pc:picChg>
        <pc:picChg chg="add del">
          <ac:chgData name="Sergio Barriel Cantelar" userId="8c70f7df-c89a-4a0f-bb5e-5e2bdc7f6d82" providerId="ADAL" clId="{781D5602-0F9E-4510-A258-7C75158731E3}" dt="2018-11-14T22:40:56.407" v="1765" actId="478"/>
          <ac:picMkLst>
            <pc:docMk/>
            <pc:sldMk cId="4049029419" sldId="260"/>
            <ac:picMk id="10" creationId="{9C4B63C3-A61C-4546-B55D-B2A98FF7126E}"/>
          </ac:picMkLst>
        </pc:picChg>
        <pc:picChg chg="add del mod">
          <ac:chgData name="Sergio Barriel Cantelar" userId="8c70f7df-c89a-4a0f-bb5e-5e2bdc7f6d82" providerId="ADAL" clId="{781D5602-0F9E-4510-A258-7C75158731E3}" dt="2018-11-14T23:12:16.161" v="1814"/>
          <ac:picMkLst>
            <pc:docMk/>
            <pc:sldMk cId="4049029419" sldId="260"/>
            <ac:picMk id="11" creationId="{BDE8320C-1A21-4B94-A5E8-7EC867122A47}"/>
          </ac:picMkLst>
        </pc:picChg>
      </pc:sldChg>
      <pc:sldChg chg="addSp delSp modSp add ord">
        <pc:chgData name="Sergio Barriel Cantelar" userId="8c70f7df-c89a-4a0f-bb5e-5e2bdc7f6d82" providerId="ADAL" clId="{781D5602-0F9E-4510-A258-7C75158731E3}" dt="2018-11-14T23:13:57.994" v="1833" actId="120"/>
        <pc:sldMkLst>
          <pc:docMk/>
          <pc:sldMk cId="3867218852" sldId="261"/>
        </pc:sldMkLst>
        <pc:spChg chg="mod">
          <ac:chgData name="Sergio Barriel Cantelar" userId="8c70f7df-c89a-4a0f-bb5e-5e2bdc7f6d82" providerId="ADAL" clId="{781D5602-0F9E-4510-A258-7C75158731E3}" dt="2018-11-14T23:13:57.994" v="1833" actId="120"/>
          <ac:spMkLst>
            <pc:docMk/>
            <pc:sldMk cId="3867218852" sldId="261"/>
            <ac:spMk id="2" creationId="{07F50890-2E53-184C-806D-5DFB68648DAD}"/>
          </ac:spMkLst>
        </pc:spChg>
        <pc:spChg chg="mod">
          <ac:chgData name="Sergio Barriel Cantelar" userId="8c70f7df-c89a-4a0f-bb5e-5e2bdc7f6d82" providerId="ADAL" clId="{781D5602-0F9E-4510-A258-7C75158731E3}" dt="2018-11-12T20:51:04.146" v="1035" actId="2711"/>
          <ac:spMkLst>
            <pc:docMk/>
            <pc:sldMk cId="3867218852" sldId="261"/>
            <ac:spMk id="3" creationId="{C1016858-14C4-4F09-BFC5-2BEB9A436FCF}"/>
          </ac:spMkLst>
        </pc:spChg>
        <pc:spChg chg="add del mod">
          <ac:chgData name="Sergio Barriel Cantelar" userId="8c70f7df-c89a-4a0f-bb5e-5e2bdc7f6d82" providerId="ADAL" clId="{781D5602-0F9E-4510-A258-7C75158731E3}" dt="2018-11-12T19:23:50.836" v="421" actId="478"/>
          <ac:spMkLst>
            <pc:docMk/>
            <pc:sldMk cId="3867218852" sldId="261"/>
            <ac:spMk id="4" creationId="{87EA1F89-8B04-4334-84E6-D1BE500B85B0}"/>
          </ac:spMkLst>
        </pc:spChg>
        <pc:spChg chg="add del mod">
          <ac:chgData name="Sergio Barriel Cantelar" userId="8c70f7df-c89a-4a0f-bb5e-5e2bdc7f6d82" providerId="ADAL" clId="{781D5602-0F9E-4510-A258-7C75158731E3}" dt="2018-11-12T19:24:25.647" v="428" actId="478"/>
          <ac:spMkLst>
            <pc:docMk/>
            <pc:sldMk cId="3867218852" sldId="261"/>
            <ac:spMk id="5" creationId="{B64292B5-366E-47E9-98B4-8EBB4A472B9C}"/>
          </ac:spMkLst>
        </pc:spChg>
        <pc:spChg chg="mod">
          <ac:chgData name="Sergio Barriel Cantelar" userId="8c70f7df-c89a-4a0f-bb5e-5e2bdc7f6d82" providerId="ADAL" clId="{781D5602-0F9E-4510-A258-7C75158731E3}" dt="2018-11-12T20:51:07.708" v="1036" actId="2711"/>
          <ac:spMkLst>
            <pc:docMk/>
            <pc:sldMk cId="3867218852" sldId="261"/>
            <ac:spMk id="6" creationId="{FFE0E7D1-D992-49BD-98FC-9D569237177A}"/>
          </ac:spMkLst>
        </pc:spChg>
        <pc:spChg chg="add mod">
          <ac:chgData name="Sergio Barriel Cantelar" userId="8c70f7df-c89a-4a0f-bb5e-5e2bdc7f6d82" providerId="ADAL" clId="{781D5602-0F9E-4510-A258-7C75158731E3}" dt="2018-11-12T19:27:16.217" v="466" actId="164"/>
          <ac:spMkLst>
            <pc:docMk/>
            <pc:sldMk cId="3867218852" sldId="261"/>
            <ac:spMk id="8" creationId="{51FF73AD-0104-4FC7-899C-45F16021A0F5}"/>
          </ac:spMkLst>
        </pc:spChg>
        <pc:spChg chg="add mod">
          <ac:chgData name="Sergio Barriel Cantelar" userId="8c70f7df-c89a-4a0f-bb5e-5e2bdc7f6d82" providerId="ADAL" clId="{781D5602-0F9E-4510-A258-7C75158731E3}" dt="2018-11-12T19:27:16.217" v="466" actId="164"/>
          <ac:spMkLst>
            <pc:docMk/>
            <pc:sldMk cId="3867218852" sldId="261"/>
            <ac:spMk id="9" creationId="{BB48DB31-9128-4773-AC6E-F294C601E99F}"/>
          </ac:spMkLst>
        </pc:spChg>
        <pc:grpChg chg="add mod">
          <ac:chgData name="Sergio Barriel Cantelar" userId="8c70f7df-c89a-4a0f-bb5e-5e2bdc7f6d82" providerId="ADAL" clId="{781D5602-0F9E-4510-A258-7C75158731E3}" dt="2018-11-12T19:27:16.217" v="466" actId="164"/>
          <ac:grpSpMkLst>
            <pc:docMk/>
            <pc:sldMk cId="3867218852" sldId="261"/>
            <ac:grpSpMk id="10" creationId="{85255600-11BB-41CF-8004-B3CFFEEEE172}"/>
          </ac:grpSpMkLst>
        </pc:grpChg>
        <pc:picChg chg="del">
          <ac:chgData name="Sergio Barriel Cantelar" userId="8c70f7df-c89a-4a0f-bb5e-5e2bdc7f6d82" providerId="ADAL" clId="{781D5602-0F9E-4510-A258-7C75158731E3}" dt="2018-11-12T08:36:10.033" v="122" actId="478"/>
          <ac:picMkLst>
            <pc:docMk/>
            <pc:sldMk cId="3867218852" sldId="261"/>
            <ac:picMk id="5" creationId="{9D819EE6-C28C-4426-8CA8-98254500A74B}"/>
          </ac:picMkLst>
        </pc:picChg>
        <pc:picChg chg="add mod">
          <ac:chgData name="Sergio Barriel Cantelar" userId="8c70f7df-c89a-4a0f-bb5e-5e2bdc7f6d82" providerId="ADAL" clId="{781D5602-0F9E-4510-A258-7C75158731E3}" dt="2018-11-12T13:03:01.103" v="333" actId="1076"/>
          <ac:picMkLst>
            <pc:docMk/>
            <pc:sldMk cId="3867218852" sldId="261"/>
            <ac:picMk id="7" creationId="{FA7DD7B2-1306-4E69-9145-1CE9F6FBDD5E}"/>
          </ac:picMkLst>
        </pc:picChg>
        <pc:picChg chg="add del">
          <ac:chgData name="Sergio Barriel Cantelar" userId="8c70f7df-c89a-4a0f-bb5e-5e2bdc7f6d82" providerId="ADAL" clId="{781D5602-0F9E-4510-A258-7C75158731E3}" dt="2018-11-14T22:41:21.151" v="1770" actId="478"/>
          <ac:picMkLst>
            <pc:docMk/>
            <pc:sldMk cId="3867218852" sldId="261"/>
            <ac:picMk id="11" creationId="{047ABEDA-B8D2-477A-9085-88CAA3D69BF5}"/>
          </ac:picMkLst>
        </pc:picChg>
        <pc:picChg chg="add del mod">
          <ac:chgData name="Sergio Barriel Cantelar" userId="8c70f7df-c89a-4a0f-bb5e-5e2bdc7f6d82" providerId="ADAL" clId="{781D5602-0F9E-4510-A258-7C75158731E3}" dt="2018-11-14T23:09:50.411" v="1780"/>
          <ac:picMkLst>
            <pc:docMk/>
            <pc:sldMk cId="3867218852" sldId="261"/>
            <ac:picMk id="12" creationId="{1D5F9628-20AB-44BE-8CE6-BA0428D89DDB}"/>
          </ac:picMkLst>
        </pc:picChg>
      </pc:sldChg>
      <pc:sldChg chg="addSp delSp modSp add">
        <pc:chgData name="Sergio Barriel Cantelar" userId="8c70f7df-c89a-4a0f-bb5e-5e2bdc7f6d82" providerId="ADAL" clId="{781D5602-0F9E-4510-A258-7C75158731E3}" dt="2018-11-14T23:14:08.381" v="1834" actId="120"/>
        <pc:sldMkLst>
          <pc:docMk/>
          <pc:sldMk cId="2444330899" sldId="262"/>
        </pc:sldMkLst>
        <pc:spChg chg="mod">
          <ac:chgData name="Sergio Barriel Cantelar" userId="8c70f7df-c89a-4a0f-bb5e-5e2bdc7f6d82" providerId="ADAL" clId="{781D5602-0F9E-4510-A258-7C75158731E3}" dt="2018-11-14T23:14:08.381" v="1834" actId="120"/>
          <ac:spMkLst>
            <pc:docMk/>
            <pc:sldMk cId="2444330899" sldId="262"/>
            <ac:spMk id="2" creationId="{07F50890-2E53-184C-806D-5DFB68648DAD}"/>
          </ac:spMkLst>
        </pc:spChg>
        <pc:spChg chg="mod">
          <ac:chgData name="Sergio Barriel Cantelar" userId="8c70f7df-c89a-4a0f-bb5e-5e2bdc7f6d82" providerId="ADAL" clId="{781D5602-0F9E-4510-A258-7C75158731E3}" dt="2018-11-12T20:48:22.243" v="1014" actId="2711"/>
          <ac:spMkLst>
            <pc:docMk/>
            <pc:sldMk cId="2444330899" sldId="262"/>
            <ac:spMk id="3" creationId="{C1016858-14C4-4F09-BFC5-2BEB9A436FCF}"/>
          </ac:spMkLst>
        </pc:spChg>
        <pc:spChg chg="mod">
          <ac:chgData name="Sergio Barriel Cantelar" userId="8c70f7df-c89a-4a0f-bb5e-5e2bdc7f6d82" providerId="ADAL" clId="{781D5602-0F9E-4510-A258-7C75158731E3}" dt="2018-11-12T20:48:29.553" v="1015" actId="2711"/>
          <ac:spMkLst>
            <pc:docMk/>
            <pc:sldMk cId="2444330899" sldId="262"/>
            <ac:spMk id="6" creationId="{FFE0E7D1-D992-49BD-98FC-9D569237177A}"/>
          </ac:spMkLst>
        </pc:spChg>
        <pc:spChg chg="add mod">
          <ac:chgData name="Sergio Barriel Cantelar" userId="8c70f7df-c89a-4a0f-bb5e-5e2bdc7f6d82" providerId="ADAL" clId="{781D5602-0F9E-4510-A258-7C75158731E3}" dt="2018-11-12T20:46:03.458" v="980" actId="1076"/>
          <ac:spMkLst>
            <pc:docMk/>
            <pc:sldMk cId="2444330899" sldId="262"/>
            <ac:spMk id="8" creationId="{6F8AA300-D4C4-43DC-AC89-E8A9110014AD}"/>
          </ac:spMkLst>
        </pc:spChg>
        <pc:graphicFrameChg chg="add del mod modGraphic">
          <ac:chgData name="Sergio Barriel Cantelar" userId="8c70f7df-c89a-4a0f-bb5e-5e2bdc7f6d82" providerId="ADAL" clId="{781D5602-0F9E-4510-A258-7C75158731E3}" dt="2018-11-12T19:49:35.672" v="584" actId="478"/>
          <ac:graphicFrameMkLst>
            <pc:docMk/>
            <pc:sldMk cId="2444330899" sldId="262"/>
            <ac:graphicFrameMk id="4" creationId="{FC2BAE0F-9ECD-401B-ACA9-D66867F579E0}"/>
          </ac:graphicFrameMkLst>
        </pc:graphicFrameChg>
        <pc:graphicFrameChg chg="add mod modGraphic">
          <ac:chgData name="Sergio Barriel Cantelar" userId="8c70f7df-c89a-4a0f-bb5e-5e2bdc7f6d82" providerId="ADAL" clId="{781D5602-0F9E-4510-A258-7C75158731E3}" dt="2018-11-12T20:48:16.126" v="1013" actId="2711"/>
          <ac:graphicFrameMkLst>
            <pc:docMk/>
            <pc:sldMk cId="2444330899" sldId="262"/>
            <ac:graphicFrameMk id="7" creationId="{95A961C7-F0F3-47EA-9AF1-82C6B249BDBC}"/>
          </ac:graphicFrameMkLst>
        </pc:graphicFrameChg>
        <pc:picChg chg="add mod">
          <ac:chgData name="Sergio Barriel Cantelar" userId="8c70f7df-c89a-4a0f-bb5e-5e2bdc7f6d82" providerId="ADAL" clId="{781D5602-0F9E-4510-A258-7C75158731E3}" dt="2018-11-12T13:02:27.110" v="330" actId="1076"/>
          <ac:picMkLst>
            <pc:docMk/>
            <pc:sldMk cId="2444330899" sldId="262"/>
            <ac:picMk id="5" creationId="{4B1C9507-3221-472B-8FE1-9FC324517916}"/>
          </ac:picMkLst>
        </pc:picChg>
        <pc:picChg chg="del">
          <ac:chgData name="Sergio Barriel Cantelar" userId="8c70f7df-c89a-4a0f-bb5e-5e2bdc7f6d82" providerId="ADAL" clId="{781D5602-0F9E-4510-A258-7C75158731E3}" dt="2018-11-12T08:37:33.865" v="138" actId="478"/>
          <ac:picMkLst>
            <pc:docMk/>
            <pc:sldMk cId="2444330899" sldId="262"/>
            <ac:picMk id="7" creationId="{FA7DD7B2-1306-4E69-9145-1CE9F6FBDD5E}"/>
          </ac:picMkLst>
        </pc:picChg>
        <pc:picChg chg="add del">
          <ac:chgData name="Sergio Barriel Cantelar" userId="8c70f7df-c89a-4a0f-bb5e-5e2bdc7f6d82" providerId="ADAL" clId="{781D5602-0F9E-4510-A258-7C75158731E3}" dt="2018-11-14T22:41:13.014" v="1767" actId="478"/>
          <ac:picMkLst>
            <pc:docMk/>
            <pc:sldMk cId="2444330899" sldId="262"/>
            <ac:picMk id="9" creationId="{2A591E1F-1FF1-4324-9C80-4E1AA7B03221}"/>
          </ac:picMkLst>
        </pc:picChg>
      </pc:sldChg>
      <pc:sldChg chg="addSp delSp modSp add ord">
        <pc:chgData name="Sergio Barriel Cantelar" userId="8c70f7df-c89a-4a0f-bb5e-5e2bdc7f6d82" providerId="ADAL" clId="{781D5602-0F9E-4510-A258-7C75158731E3}" dt="2018-11-14T22:41:16.507" v="1768" actId="478"/>
        <pc:sldMkLst>
          <pc:docMk/>
          <pc:sldMk cId="3272013516" sldId="264"/>
        </pc:sldMkLst>
        <pc:spChg chg="mod">
          <ac:chgData name="Sergio Barriel Cantelar" userId="8c70f7df-c89a-4a0f-bb5e-5e2bdc7f6d82" providerId="ADAL" clId="{781D5602-0F9E-4510-A258-7C75158731E3}" dt="2018-11-12T08:58:43.165" v="195" actId="20577"/>
          <ac:spMkLst>
            <pc:docMk/>
            <pc:sldMk cId="3272013516" sldId="264"/>
            <ac:spMk id="2" creationId="{07F50890-2E53-184C-806D-5DFB68648DAD}"/>
          </ac:spMkLst>
        </pc:spChg>
        <pc:spChg chg="del mod">
          <ac:chgData name="Sergio Barriel Cantelar" userId="8c70f7df-c89a-4a0f-bb5e-5e2bdc7f6d82" providerId="ADAL" clId="{781D5602-0F9E-4510-A258-7C75158731E3}" dt="2018-11-12T19:37:17.480" v="540" actId="478"/>
          <ac:spMkLst>
            <pc:docMk/>
            <pc:sldMk cId="3272013516" sldId="264"/>
            <ac:spMk id="3" creationId="{C1016858-14C4-4F09-BFC5-2BEB9A436FCF}"/>
          </ac:spMkLst>
        </pc:spChg>
        <pc:spChg chg="add mod">
          <ac:chgData name="Sergio Barriel Cantelar" userId="8c70f7df-c89a-4a0f-bb5e-5e2bdc7f6d82" providerId="ADAL" clId="{781D5602-0F9E-4510-A258-7C75158731E3}" dt="2018-11-12T20:48:41.877" v="1016" actId="2711"/>
          <ac:spMkLst>
            <pc:docMk/>
            <pc:sldMk cId="3272013516" sldId="264"/>
            <ac:spMk id="4" creationId="{661DDBB5-1A64-4EF6-86DE-CCF523AEB613}"/>
          </ac:spMkLst>
        </pc:spChg>
        <pc:spChg chg="mod">
          <ac:chgData name="Sergio Barriel Cantelar" userId="8c70f7df-c89a-4a0f-bb5e-5e2bdc7f6d82" providerId="ADAL" clId="{781D5602-0F9E-4510-A258-7C75158731E3}" dt="2018-11-12T20:48:45.683" v="1017" actId="2711"/>
          <ac:spMkLst>
            <pc:docMk/>
            <pc:sldMk cId="3272013516" sldId="264"/>
            <ac:spMk id="6" creationId="{FFE0E7D1-D992-49BD-98FC-9D569237177A}"/>
          </ac:spMkLst>
        </pc:spChg>
        <pc:picChg chg="add mod">
          <ac:chgData name="Sergio Barriel Cantelar" userId="8c70f7df-c89a-4a0f-bb5e-5e2bdc7f6d82" providerId="ADAL" clId="{781D5602-0F9E-4510-A258-7C75158731E3}" dt="2018-11-12T13:03:36.503" v="342" actId="1076"/>
          <ac:picMkLst>
            <pc:docMk/>
            <pc:sldMk cId="3272013516" sldId="264"/>
            <ac:picMk id="5" creationId="{D599C6E1-264D-4CA0-8B7B-78045CECE6F0}"/>
          </ac:picMkLst>
        </pc:picChg>
        <pc:picChg chg="del">
          <ac:chgData name="Sergio Barriel Cantelar" userId="8c70f7df-c89a-4a0f-bb5e-5e2bdc7f6d82" providerId="ADAL" clId="{781D5602-0F9E-4510-A258-7C75158731E3}" dt="2018-11-12T09:00:00.712" v="201" actId="478"/>
          <ac:picMkLst>
            <pc:docMk/>
            <pc:sldMk cId="3272013516" sldId="264"/>
            <ac:picMk id="7" creationId="{2A88EC76-24B6-4E08-8C8D-FD4A3224F0CF}"/>
          </ac:picMkLst>
        </pc:picChg>
        <pc:picChg chg="add del mod">
          <ac:chgData name="Sergio Barriel Cantelar" userId="8c70f7df-c89a-4a0f-bb5e-5e2bdc7f6d82" providerId="ADAL" clId="{781D5602-0F9E-4510-A258-7C75158731E3}" dt="2018-11-14T22:41:16.507" v="1768" actId="478"/>
          <ac:picMkLst>
            <pc:docMk/>
            <pc:sldMk cId="3272013516" sldId="264"/>
            <ac:picMk id="8" creationId="{B5A9ACE6-9A9F-4091-B967-A04E413EFB94}"/>
          </ac:picMkLst>
        </pc:picChg>
      </pc:sldChg>
      <pc:sldChg chg="addSp delSp modSp add">
        <pc:chgData name="Sergio Barriel Cantelar" userId="8c70f7df-c89a-4a0f-bb5e-5e2bdc7f6d82" providerId="ADAL" clId="{781D5602-0F9E-4510-A258-7C75158731E3}" dt="2018-11-14T23:14:10.629" v="1835" actId="120"/>
        <pc:sldMkLst>
          <pc:docMk/>
          <pc:sldMk cId="2450381211" sldId="265"/>
        </pc:sldMkLst>
        <pc:spChg chg="mod">
          <ac:chgData name="Sergio Barriel Cantelar" userId="8c70f7df-c89a-4a0f-bb5e-5e2bdc7f6d82" providerId="ADAL" clId="{781D5602-0F9E-4510-A258-7C75158731E3}" dt="2018-11-14T23:14:10.629" v="1835" actId="120"/>
          <ac:spMkLst>
            <pc:docMk/>
            <pc:sldMk cId="2450381211" sldId="265"/>
            <ac:spMk id="2" creationId="{07F50890-2E53-184C-806D-5DFB68648DAD}"/>
          </ac:spMkLst>
        </pc:spChg>
        <pc:spChg chg="mod">
          <ac:chgData name="Sergio Barriel Cantelar" userId="8c70f7df-c89a-4a0f-bb5e-5e2bdc7f6d82" providerId="ADAL" clId="{781D5602-0F9E-4510-A258-7C75158731E3}" dt="2018-11-12T20:49:42.639" v="1022" actId="2711"/>
          <ac:spMkLst>
            <pc:docMk/>
            <pc:sldMk cId="2450381211" sldId="265"/>
            <ac:spMk id="3" creationId="{C1016858-14C4-4F09-BFC5-2BEB9A436FCF}"/>
          </ac:spMkLst>
        </pc:spChg>
        <pc:spChg chg="mod">
          <ac:chgData name="Sergio Barriel Cantelar" userId="8c70f7df-c89a-4a0f-bb5e-5e2bdc7f6d82" providerId="ADAL" clId="{781D5602-0F9E-4510-A258-7C75158731E3}" dt="2018-11-12T20:49:46.450" v="1023" actId="2711"/>
          <ac:spMkLst>
            <pc:docMk/>
            <pc:sldMk cId="2450381211" sldId="265"/>
            <ac:spMk id="6" creationId="{FFE0E7D1-D992-49BD-98FC-9D569237177A}"/>
          </ac:spMkLst>
        </pc:spChg>
        <pc:picChg chg="del">
          <ac:chgData name="Sergio Barriel Cantelar" userId="8c70f7df-c89a-4a0f-bb5e-5e2bdc7f6d82" providerId="ADAL" clId="{781D5602-0F9E-4510-A258-7C75158731E3}" dt="2018-11-12T09:01:15.860" v="217" actId="478"/>
          <ac:picMkLst>
            <pc:docMk/>
            <pc:sldMk cId="2450381211" sldId="265"/>
            <ac:picMk id="5" creationId="{D599C6E1-264D-4CA0-8B7B-78045CECE6F0}"/>
          </ac:picMkLst>
        </pc:picChg>
        <pc:picChg chg="add mod">
          <ac:chgData name="Sergio Barriel Cantelar" userId="8c70f7df-c89a-4a0f-bb5e-5e2bdc7f6d82" providerId="ADAL" clId="{781D5602-0F9E-4510-A258-7C75158731E3}" dt="2018-11-12T13:03:58.065" v="348" actId="1076"/>
          <ac:picMkLst>
            <pc:docMk/>
            <pc:sldMk cId="2450381211" sldId="265"/>
            <ac:picMk id="7" creationId="{4900646D-0F8A-4FBB-A641-41E18FD289F9}"/>
          </ac:picMkLst>
        </pc:picChg>
        <pc:picChg chg="add del">
          <ac:chgData name="Sergio Barriel Cantelar" userId="8c70f7df-c89a-4a0f-bb5e-5e2bdc7f6d82" providerId="ADAL" clId="{781D5602-0F9E-4510-A258-7C75158731E3}" dt="2018-11-14T22:41:11.424" v="1766" actId="478"/>
          <ac:picMkLst>
            <pc:docMk/>
            <pc:sldMk cId="2450381211" sldId="265"/>
            <ac:picMk id="8" creationId="{227599C2-2247-4CCD-B03A-6C25A15F020A}"/>
          </ac:picMkLst>
        </pc:picChg>
      </pc:sldChg>
      <pc:sldChg chg="addSp delSp modSp add">
        <pc:chgData name="Sergio Barriel Cantelar" userId="8c70f7df-c89a-4a0f-bb5e-5e2bdc7f6d82" providerId="ADAL" clId="{781D5602-0F9E-4510-A258-7C75158731E3}" dt="2018-11-14T23:16:09.969" v="1854" actId="1440"/>
        <pc:sldMkLst>
          <pc:docMk/>
          <pc:sldMk cId="565913512" sldId="266"/>
        </pc:sldMkLst>
        <pc:spChg chg="mod">
          <ac:chgData name="Sergio Barriel Cantelar" userId="8c70f7df-c89a-4a0f-bb5e-5e2bdc7f6d82" providerId="ADAL" clId="{781D5602-0F9E-4510-A258-7C75158731E3}" dt="2018-11-12T09:08:47.834" v="268" actId="20577"/>
          <ac:spMkLst>
            <pc:docMk/>
            <pc:sldMk cId="565913512" sldId="266"/>
            <ac:spMk id="2" creationId="{EA3168C0-D9EC-8F4D-8634-8AEB0E94429C}"/>
          </ac:spMkLst>
        </pc:spChg>
        <pc:spChg chg="del mod">
          <ac:chgData name="Sergio Barriel Cantelar" userId="8c70f7df-c89a-4a0f-bb5e-5e2bdc7f6d82" providerId="ADAL" clId="{781D5602-0F9E-4510-A258-7C75158731E3}" dt="2018-11-14T22:37:58.547" v="1734" actId="478"/>
          <ac:spMkLst>
            <pc:docMk/>
            <pc:sldMk cId="565913512" sldId="266"/>
            <ac:spMk id="3" creationId="{3A7A30E0-DDB2-9B40-8616-06C373996A12}"/>
          </ac:spMkLst>
        </pc:spChg>
        <pc:spChg chg="del">
          <ac:chgData name="Sergio Barriel Cantelar" userId="8c70f7df-c89a-4a0f-bb5e-5e2bdc7f6d82" providerId="ADAL" clId="{781D5602-0F9E-4510-A258-7C75158731E3}" dt="2018-11-12T09:09:37.676" v="269" actId="478"/>
          <ac:spMkLst>
            <pc:docMk/>
            <pc:sldMk cId="565913512" sldId="266"/>
            <ac:spMk id="4" creationId="{5A3958AD-ECC6-48AB-939B-0D9D3772F372}"/>
          </ac:spMkLst>
        </pc:spChg>
        <pc:spChg chg="add del">
          <ac:chgData name="Sergio Barriel Cantelar" userId="8c70f7df-c89a-4a0f-bb5e-5e2bdc7f6d82" providerId="ADAL" clId="{781D5602-0F9E-4510-A258-7C75158731E3}" dt="2018-11-14T22:38:02.972" v="1736" actId="478"/>
          <ac:spMkLst>
            <pc:docMk/>
            <pc:sldMk cId="565913512" sldId="266"/>
            <ac:spMk id="4" creationId="{D664C19D-6CC4-4172-AD1B-EEDDD4FD2931}"/>
          </ac:spMkLst>
        </pc:spChg>
        <pc:picChg chg="add mod">
          <ac:chgData name="Sergio Barriel Cantelar" userId="8c70f7df-c89a-4a0f-bb5e-5e2bdc7f6d82" providerId="ADAL" clId="{781D5602-0F9E-4510-A258-7C75158731E3}" dt="2018-11-14T23:16:09.969" v="1854" actId="1440"/>
          <ac:picMkLst>
            <pc:docMk/>
            <pc:sldMk cId="565913512" sldId="266"/>
            <ac:picMk id="6" creationId="{7DD5DCAD-4BAF-4FD8-90B9-E79F419469C7}"/>
          </ac:picMkLst>
        </pc:picChg>
        <pc:picChg chg="del">
          <ac:chgData name="Sergio Barriel Cantelar" userId="8c70f7df-c89a-4a0f-bb5e-5e2bdc7f6d82" providerId="ADAL" clId="{781D5602-0F9E-4510-A258-7C75158731E3}" dt="2018-11-14T22:40:42.374" v="1764" actId="478"/>
          <ac:picMkLst>
            <pc:docMk/>
            <pc:sldMk cId="565913512" sldId="266"/>
            <ac:picMk id="2050" creationId="{79AD1167-752C-4F59-A299-3EE2959CE666}"/>
          </ac:picMkLst>
        </pc:picChg>
      </pc:sldChg>
      <pc:sldChg chg="addSp delSp modSp add del ord">
        <pc:chgData name="Sergio Barriel Cantelar" userId="8c70f7df-c89a-4a0f-bb5e-5e2bdc7f6d82" providerId="ADAL" clId="{781D5602-0F9E-4510-A258-7C75158731E3}" dt="2018-11-14T23:13:09.351" v="1825" actId="2696"/>
        <pc:sldMkLst>
          <pc:docMk/>
          <pc:sldMk cId="778151672" sldId="269"/>
        </pc:sldMkLst>
        <pc:spChg chg="mod">
          <ac:chgData name="Sergio Barriel Cantelar" userId="8c70f7df-c89a-4a0f-bb5e-5e2bdc7f6d82" providerId="ADAL" clId="{781D5602-0F9E-4510-A258-7C75158731E3}" dt="2018-11-14T23:11:06.984" v="1803" actId="20577"/>
          <ac:spMkLst>
            <pc:docMk/>
            <pc:sldMk cId="778151672" sldId="269"/>
            <ac:spMk id="2" creationId="{F1CB4FAE-B820-4586-85A0-A99727F978F7}"/>
          </ac:spMkLst>
        </pc:spChg>
        <pc:spChg chg="del">
          <ac:chgData name="Sergio Barriel Cantelar" userId="8c70f7df-c89a-4a0f-bb5e-5e2bdc7f6d82" providerId="ADAL" clId="{781D5602-0F9E-4510-A258-7C75158731E3}" dt="2018-11-13T07:59:24.270" v="1455" actId="478"/>
          <ac:spMkLst>
            <pc:docMk/>
            <pc:sldMk cId="778151672" sldId="269"/>
            <ac:spMk id="3" creationId="{67253E58-C769-43FA-A7FF-D8E6A07F75D2}"/>
          </ac:spMkLst>
        </pc:spChg>
        <pc:spChg chg="add del mod">
          <ac:chgData name="Sergio Barriel Cantelar" userId="8c70f7df-c89a-4a0f-bb5e-5e2bdc7f6d82" providerId="ADAL" clId="{781D5602-0F9E-4510-A258-7C75158731E3}" dt="2018-11-14T23:12:51.144" v="1820"/>
          <ac:spMkLst>
            <pc:docMk/>
            <pc:sldMk cId="778151672" sldId="269"/>
            <ac:spMk id="7" creationId="{8D81CB66-3B21-4BEC-9B07-2DA471061DC5}"/>
          </ac:spMkLst>
        </pc:spChg>
        <pc:graphicFrameChg chg="add del mod modGraphic">
          <ac:chgData name="Sergio Barriel Cantelar" userId="8c70f7df-c89a-4a0f-bb5e-5e2bdc7f6d82" providerId="ADAL" clId="{781D5602-0F9E-4510-A258-7C75158731E3}" dt="2018-11-14T23:10:21.699" v="1784" actId="478"/>
          <ac:graphicFrameMkLst>
            <pc:docMk/>
            <pc:sldMk cId="778151672" sldId="269"/>
            <ac:graphicFrameMk id="4" creationId="{9C098FAE-E7C2-45EA-8B33-6F5EA93B7421}"/>
          </ac:graphicFrameMkLst>
        </pc:graphicFrameChg>
        <pc:picChg chg="add del mod">
          <ac:chgData name="Sergio Barriel Cantelar" userId="8c70f7df-c89a-4a0f-bb5e-5e2bdc7f6d82" providerId="ADAL" clId="{781D5602-0F9E-4510-A258-7C75158731E3}" dt="2018-11-14T23:10:26.626" v="1786" actId="478"/>
          <ac:picMkLst>
            <pc:docMk/>
            <pc:sldMk cId="778151672" sldId="269"/>
            <ac:picMk id="6" creationId="{25857374-9666-4DD3-9BF3-6D04C0D1C849}"/>
          </ac:picMkLst>
        </pc:picChg>
        <pc:picChg chg="add del mod">
          <ac:chgData name="Sergio Barriel Cantelar" userId="8c70f7df-c89a-4a0f-bb5e-5e2bdc7f6d82" providerId="ADAL" clId="{781D5602-0F9E-4510-A258-7C75158731E3}" dt="2018-11-14T23:11:56.557" v="1807"/>
          <ac:picMkLst>
            <pc:docMk/>
            <pc:sldMk cId="778151672" sldId="269"/>
            <ac:picMk id="8" creationId="{DC0C29B0-9454-43F9-B31C-AE9E7D84F677}"/>
          </ac:picMkLst>
        </pc:picChg>
      </pc:sldChg>
      <pc:sldChg chg="delSp modSp add">
        <pc:chgData name="Sergio Barriel Cantelar" userId="8c70f7df-c89a-4a0f-bb5e-5e2bdc7f6d82" providerId="ADAL" clId="{781D5602-0F9E-4510-A258-7C75158731E3}" dt="2018-11-14T23:14:20.197" v="1836" actId="20577"/>
        <pc:sldMkLst>
          <pc:docMk/>
          <pc:sldMk cId="3488021391" sldId="270"/>
        </pc:sldMkLst>
        <pc:spChg chg="mod">
          <ac:chgData name="Sergio Barriel Cantelar" userId="8c70f7df-c89a-4a0f-bb5e-5e2bdc7f6d82" providerId="ADAL" clId="{781D5602-0F9E-4510-A258-7C75158731E3}" dt="2018-11-12T20:52:03.631" v="1046" actId="20577"/>
          <ac:spMkLst>
            <pc:docMk/>
            <pc:sldMk cId="3488021391" sldId="270"/>
            <ac:spMk id="2" creationId="{07F50890-2E53-184C-806D-5DFB68648DAD}"/>
          </ac:spMkLst>
        </pc:spChg>
        <pc:spChg chg="mod">
          <ac:chgData name="Sergio Barriel Cantelar" userId="8c70f7df-c89a-4a0f-bb5e-5e2bdc7f6d82" providerId="ADAL" clId="{781D5602-0F9E-4510-A258-7C75158731E3}" dt="2018-11-14T23:14:20.197" v="1836" actId="20577"/>
          <ac:spMkLst>
            <pc:docMk/>
            <pc:sldMk cId="3488021391" sldId="270"/>
            <ac:spMk id="3" creationId="{C1016858-14C4-4F09-BFC5-2BEB9A436FCF}"/>
          </ac:spMkLst>
        </pc:spChg>
        <pc:spChg chg="del">
          <ac:chgData name="Sergio Barriel Cantelar" userId="8c70f7df-c89a-4a0f-bb5e-5e2bdc7f6d82" providerId="ADAL" clId="{781D5602-0F9E-4510-A258-7C75158731E3}" dt="2018-11-12T21:09:21.955" v="1451" actId="478"/>
          <ac:spMkLst>
            <pc:docMk/>
            <pc:sldMk cId="3488021391" sldId="270"/>
            <ac:spMk id="6" creationId="{FFE0E7D1-D992-49BD-98FC-9D569237177A}"/>
          </ac:spMkLst>
        </pc:spChg>
        <pc:picChg chg="del">
          <ac:chgData name="Sergio Barriel Cantelar" userId="8c70f7df-c89a-4a0f-bb5e-5e2bdc7f6d82" providerId="ADAL" clId="{781D5602-0F9E-4510-A258-7C75158731E3}" dt="2018-11-12T21:09:19.767" v="1450" actId="478"/>
          <ac:picMkLst>
            <pc:docMk/>
            <pc:sldMk cId="3488021391" sldId="270"/>
            <ac:picMk id="7" creationId="{4900646D-0F8A-4FBB-A641-41E18FD289F9}"/>
          </ac:picMkLst>
        </pc:picChg>
        <pc:picChg chg="del">
          <ac:chgData name="Sergio Barriel Cantelar" userId="8c70f7df-c89a-4a0f-bb5e-5e2bdc7f6d82" providerId="ADAL" clId="{781D5602-0F9E-4510-A258-7C75158731E3}" dt="2018-11-12T21:09:26.021" v="1452" actId="478"/>
          <ac:picMkLst>
            <pc:docMk/>
            <pc:sldMk cId="3488021391" sldId="270"/>
            <ac:picMk id="8" creationId="{227599C2-2247-4CCD-B03A-6C25A15F020A}"/>
          </ac:picMkLst>
        </pc:picChg>
      </pc:sldChg>
      <pc:sldChg chg="addSp delSp modSp add ord">
        <pc:chgData name="Sergio Barriel Cantelar" userId="8c70f7df-c89a-4a0f-bb5e-5e2bdc7f6d82" providerId="ADAL" clId="{781D5602-0F9E-4510-A258-7C75158731E3}" dt="2018-11-14T23:13:02.963" v="1824" actId="120"/>
        <pc:sldMkLst>
          <pc:docMk/>
          <pc:sldMk cId="2855544142" sldId="271"/>
        </pc:sldMkLst>
        <pc:spChg chg="mod">
          <ac:chgData name="Sergio Barriel Cantelar" userId="8c70f7df-c89a-4a0f-bb5e-5e2bdc7f6d82" providerId="ADAL" clId="{781D5602-0F9E-4510-A258-7C75158731E3}" dt="2018-11-12T20:58:02.457" v="1165" actId="20577"/>
          <ac:spMkLst>
            <pc:docMk/>
            <pc:sldMk cId="2855544142" sldId="271"/>
            <ac:spMk id="2" creationId="{BA546AEB-026A-47DF-8446-CA2A1DE8CF3B}"/>
          </ac:spMkLst>
        </pc:spChg>
        <pc:spChg chg="add mod">
          <ac:chgData name="Sergio Barriel Cantelar" userId="8c70f7df-c89a-4a0f-bb5e-5e2bdc7f6d82" providerId="ADAL" clId="{781D5602-0F9E-4510-A258-7C75158731E3}" dt="2018-11-14T23:13:02.963" v="1824" actId="120"/>
          <ac:spMkLst>
            <pc:docMk/>
            <pc:sldMk cId="2855544142" sldId="271"/>
            <ac:spMk id="5" creationId="{B1B9C566-FC39-42EF-AE72-14673F20DF6B}"/>
          </ac:spMkLst>
        </pc:spChg>
        <pc:picChg chg="add del mod">
          <ac:chgData name="Sergio Barriel Cantelar" userId="8c70f7df-c89a-4a0f-bb5e-5e2bdc7f6d82" providerId="ADAL" clId="{781D5602-0F9E-4510-A258-7C75158731E3}" dt="2018-11-14T23:12:05.330" v="1810"/>
          <ac:picMkLst>
            <pc:docMk/>
            <pc:sldMk cId="2855544142" sldId="271"/>
            <ac:picMk id="3" creationId="{082DC2E2-6781-43C0-951B-758517120572}"/>
          </ac:picMkLst>
        </pc:picChg>
        <pc:picChg chg="add mod">
          <ac:chgData name="Sergio Barriel Cantelar" userId="8c70f7df-c89a-4a0f-bb5e-5e2bdc7f6d82" providerId="ADAL" clId="{781D5602-0F9E-4510-A258-7C75158731E3}" dt="2018-11-14T23:12:28.944" v="1817" actId="1076"/>
          <ac:picMkLst>
            <pc:docMk/>
            <pc:sldMk cId="2855544142" sldId="271"/>
            <ac:picMk id="4" creationId="{3D400A6B-404F-40CC-A09E-64F6A239914B}"/>
          </ac:picMkLst>
        </pc:picChg>
      </pc:sldChg>
      <pc:sldChg chg="addSp delSp modSp add">
        <pc:chgData name="Sergio Barriel Cantelar" userId="8c70f7df-c89a-4a0f-bb5e-5e2bdc7f6d82" providerId="ADAL" clId="{781D5602-0F9E-4510-A258-7C75158731E3}" dt="2018-11-14T23:16:24.177" v="1855"/>
        <pc:sldMkLst>
          <pc:docMk/>
          <pc:sldMk cId="1452484362" sldId="272"/>
        </pc:sldMkLst>
        <pc:spChg chg="del">
          <ac:chgData name="Sergio Barriel Cantelar" userId="8c70f7df-c89a-4a0f-bb5e-5e2bdc7f6d82" providerId="ADAL" clId="{781D5602-0F9E-4510-A258-7C75158731E3}" dt="2018-11-13T08:11:00.479" v="1544" actId="478"/>
          <ac:spMkLst>
            <pc:docMk/>
            <pc:sldMk cId="1452484362" sldId="272"/>
            <ac:spMk id="2" creationId="{F1CB4FAE-B820-4586-85A0-A99727F978F7}"/>
          </ac:spMkLst>
        </pc:spChg>
        <pc:spChg chg="del">
          <ac:chgData name="Sergio Barriel Cantelar" userId="8c70f7df-c89a-4a0f-bb5e-5e2bdc7f6d82" providerId="ADAL" clId="{781D5602-0F9E-4510-A258-7C75158731E3}" dt="2018-11-13T08:11:17.466" v="1547" actId="478"/>
          <ac:spMkLst>
            <pc:docMk/>
            <pc:sldMk cId="1452484362" sldId="272"/>
            <ac:spMk id="7" creationId="{8D81CB66-3B21-4BEC-9B07-2DA471061DC5}"/>
          </ac:spMkLst>
        </pc:spChg>
        <pc:spChg chg="add del mod">
          <ac:chgData name="Sergio Barriel Cantelar" userId="8c70f7df-c89a-4a0f-bb5e-5e2bdc7f6d82" providerId="ADAL" clId="{781D5602-0F9E-4510-A258-7C75158731E3}" dt="2018-11-13T08:11:02.659" v="1545" actId="478"/>
          <ac:spMkLst>
            <pc:docMk/>
            <pc:sldMk cId="1452484362" sldId="272"/>
            <ac:spMk id="8" creationId="{D90FCB7D-93E7-463D-96F2-9EBE80AB48FD}"/>
          </ac:spMkLst>
        </pc:spChg>
        <pc:graphicFrameChg chg="del">
          <ac:chgData name="Sergio Barriel Cantelar" userId="8c70f7df-c89a-4a0f-bb5e-5e2bdc7f6d82" providerId="ADAL" clId="{781D5602-0F9E-4510-A258-7C75158731E3}" dt="2018-11-13T08:10:29.410" v="1540" actId="478"/>
          <ac:graphicFrameMkLst>
            <pc:docMk/>
            <pc:sldMk cId="1452484362" sldId="272"/>
            <ac:graphicFrameMk id="4" creationId="{9C098FAE-E7C2-45EA-8B33-6F5EA93B7421}"/>
          </ac:graphicFrameMkLst>
        </pc:graphicFrameChg>
        <pc:picChg chg="add mod">
          <ac:chgData name="Sergio Barriel Cantelar" userId="8c70f7df-c89a-4a0f-bb5e-5e2bdc7f6d82" providerId="ADAL" clId="{781D5602-0F9E-4510-A258-7C75158731E3}" dt="2018-11-14T23:16:24.177" v="1855"/>
          <ac:picMkLst>
            <pc:docMk/>
            <pc:sldMk cId="1452484362" sldId="272"/>
            <ac:picMk id="3" creationId="{7E52F6BC-21AB-4A3A-9C54-C9F9FA692609}"/>
          </ac:picMkLst>
        </pc:picChg>
        <pc:picChg chg="del">
          <ac:chgData name="Sergio Barriel Cantelar" userId="8c70f7df-c89a-4a0f-bb5e-5e2bdc7f6d82" providerId="ADAL" clId="{781D5602-0F9E-4510-A258-7C75158731E3}" dt="2018-11-13T08:11:18.302" v="1548" actId="478"/>
          <ac:picMkLst>
            <pc:docMk/>
            <pc:sldMk cId="1452484362" sldId="272"/>
            <ac:picMk id="6" creationId="{25857374-9666-4DD3-9BF3-6D04C0D1C849}"/>
          </ac:picMkLst>
        </pc:picChg>
      </pc:sldChg>
      <pc:sldChg chg="modSp add">
        <pc:chgData name="Sergio Barriel Cantelar" userId="8c70f7df-c89a-4a0f-bb5e-5e2bdc7f6d82" providerId="ADAL" clId="{781D5602-0F9E-4510-A258-7C75158731E3}" dt="2018-11-14T23:13:55.630" v="1832" actId="120"/>
        <pc:sldMkLst>
          <pc:docMk/>
          <pc:sldMk cId="3592585040" sldId="273"/>
        </pc:sldMkLst>
        <pc:spChg chg="mod">
          <ac:chgData name="Sergio Barriel Cantelar" userId="8c70f7df-c89a-4a0f-bb5e-5e2bdc7f6d82" providerId="ADAL" clId="{781D5602-0F9E-4510-A258-7C75158731E3}" dt="2018-11-14T23:13:55.630" v="1832" actId="120"/>
          <ac:spMkLst>
            <pc:docMk/>
            <pc:sldMk cId="3592585040" sldId="273"/>
            <ac:spMk id="2" creationId="{F1CB4FAE-B820-4586-85A0-A99727F978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9824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9364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0709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348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9404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654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6541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5026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2876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5787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969405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11/14/2018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9776474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25D9E-B9DE-EB42-986A-BE707EF4DC19}"/>
              </a:ext>
            </a:extLst>
          </p:cNvPr>
          <p:cNvSpPr>
            <a:spLocks noGrp="1"/>
          </p:cNvSpPr>
          <p:nvPr>
            <p:ph type="ctrTitle"/>
          </p:nvPr>
        </p:nvSpPr>
        <p:spPr/>
        <p:txBody>
          <a:bodyPr/>
          <a:lstStyle/>
          <a:p>
            <a:r>
              <a:rPr lang="es-ES" dirty="0"/>
              <a:t>Azure Storage</a:t>
            </a:r>
          </a:p>
        </p:txBody>
      </p:sp>
    </p:spTree>
    <p:extLst>
      <p:ext uri="{BB962C8B-B14F-4D97-AF65-F5344CB8AC3E}">
        <p14:creationId xmlns:p14="http://schemas.microsoft.com/office/powerpoint/2010/main" val="299367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189D6-5528-40B1-918C-AC0756AF3268}"/>
              </a:ext>
            </a:extLst>
          </p:cNvPr>
          <p:cNvSpPr>
            <a:spLocks noGrp="1"/>
          </p:cNvSpPr>
          <p:nvPr>
            <p:ph type="title"/>
          </p:nvPr>
        </p:nvSpPr>
        <p:spPr/>
        <p:txBody>
          <a:bodyPr/>
          <a:lstStyle/>
          <a:p>
            <a:r>
              <a:rPr lang="es-ES" dirty="0" err="1"/>
              <a:t>Pricing</a:t>
            </a:r>
            <a:endParaRPr lang="es-ES" dirty="0"/>
          </a:p>
        </p:txBody>
      </p:sp>
      <p:graphicFrame>
        <p:nvGraphicFramePr>
          <p:cNvPr id="4" name="Tabla 3">
            <a:extLst>
              <a:ext uri="{FF2B5EF4-FFF2-40B4-BE49-F238E27FC236}">
                <a16:creationId xmlns:a16="http://schemas.microsoft.com/office/drawing/2014/main" id="{9C3197E5-0340-4D9F-ACFC-F5A4E24A2BDF}"/>
              </a:ext>
            </a:extLst>
          </p:cNvPr>
          <p:cNvGraphicFramePr>
            <a:graphicFrameLocks noGrp="1"/>
          </p:cNvGraphicFramePr>
          <p:nvPr>
            <p:extLst>
              <p:ext uri="{D42A27DB-BD31-4B8C-83A1-F6EECF244321}">
                <p14:modId xmlns:p14="http://schemas.microsoft.com/office/powerpoint/2010/main" val="2624158256"/>
              </p:ext>
            </p:extLst>
          </p:nvPr>
        </p:nvGraphicFramePr>
        <p:xfrm>
          <a:off x="994298" y="1690688"/>
          <a:ext cx="10359502" cy="3513151"/>
        </p:xfrm>
        <a:graphic>
          <a:graphicData uri="http://schemas.openxmlformats.org/drawingml/2006/table">
            <a:tbl>
              <a:tblPr firstRow="1" firstCol="1" bandRow="1">
                <a:tableStyleId>{793D81CF-94F2-401A-BA57-92F5A7B2D0C5}</a:tableStyleId>
              </a:tblPr>
              <a:tblGrid>
                <a:gridCol w="1269508">
                  <a:extLst>
                    <a:ext uri="{9D8B030D-6E8A-4147-A177-3AD203B41FA5}">
                      <a16:colId xmlns:a16="http://schemas.microsoft.com/office/drawing/2014/main" val="4223770238"/>
                    </a:ext>
                  </a:extLst>
                </a:gridCol>
                <a:gridCol w="9089994">
                  <a:extLst>
                    <a:ext uri="{9D8B030D-6E8A-4147-A177-3AD203B41FA5}">
                      <a16:colId xmlns:a16="http://schemas.microsoft.com/office/drawing/2014/main" val="4194682719"/>
                    </a:ext>
                  </a:extLst>
                </a:gridCol>
              </a:tblGrid>
              <a:tr h="571205">
                <a:tc>
                  <a:txBody>
                    <a:bodyPr/>
                    <a:lstStyle/>
                    <a:p>
                      <a:pPr>
                        <a:lnSpc>
                          <a:spcPct val="107000"/>
                        </a:lnSpc>
                        <a:spcAft>
                          <a:spcPts val="0"/>
                        </a:spcAft>
                      </a:pPr>
                      <a:r>
                        <a:rPr lang="es-ES" sz="1600" b="0" dirty="0" err="1">
                          <a:effectLst/>
                          <a:latin typeface="+mj-lt"/>
                          <a:ea typeface="Calibri" panose="020F0502020204030204" pitchFamily="34" charset="0"/>
                          <a:cs typeface="Times New Roman" panose="02020603050405020304" pitchFamily="18" charset="0"/>
                        </a:rPr>
                        <a:t>Service</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b="0" dirty="0" err="1">
                          <a:effectLst/>
                          <a:latin typeface="+mj-lt"/>
                          <a:ea typeface="Calibri" panose="020F0502020204030204" pitchFamily="34" charset="0"/>
                          <a:cs typeface="Times New Roman" panose="02020603050405020304" pitchFamily="18" charset="0"/>
                        </a:rPr>
                        <a:t>Detail</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0927862"/>
                  </a:ext>
                </a:extLst>
              </a:tr>
              <a:tr h="571205">
                <a:tc>
                  <a:txBody>
                    <a:bodyPr/>
                    <a:lstStyle/>
                    <a:p>
                      <a:pPr>
                        <a:lnSpc>
                          <a:spcPct val="107000"/>
                        </a:lnSpc>
                        <a:spcAft>
                          <a:spcPts val="0"/>
                        </a:spcAft>
                      </a:pPr>
                      <a:r>
                        <a:rPr lang="es-ES" sz="1600" b="0" dirty="0">
                          <a:effectLst/>
                          <a:latin typeface="+mj-lt"/>
                        </a:rPr>
                        <a:t>Files</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50,60€/m </a:t>
                      </a:r>
                      <a:r>
                        <a:rPr lang="es-ES" sz="1600" dirty="0" err="1">
                          <a:effectLst/>
                          <a:latin typeface="+mj-lt"/>
                        </a:rPr>
                        <a:t>each</a:t>
                      </a:r>
                      <a:r>
                        <a:rPr lang="es-ES" sz="1600" dirty="0">
                          <a:effectLst/>
                          <a:latin typeface="+mj-lt"/>
                        </a:rPr>
                        <a:t> 1000Gb + 0,0126 </a:t>
                      </a:r>
                      <a:r>
                        <a:rPr lang="es-ES" sz="1600" dirty="0" err="1">
                          <a:effectLst/>
                          <a:latin typeface="+mj-lt"/>
                        </a:rPr>
                        <a:t>each</a:t>
                      </a:r>
                      <a:r>
                        <a:rPr lang="es-ES" sz="1600" dirty="0">
                          <a:effectLst/>
                          <a:latin typeface="+mj-lt"/>
                        </a:rPr>
                        <a:t> 10.000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367336"/>
                  </a:ext>
                </a:extLst>
              </a:tr>
              <a:tr h="657126">
                <a:tc>
                  <a:txBody>
                    <a:bodyPr/>
                    <a:lstStyle/>
                    <a:p>
                      <a:pPr>
                        <a:lnSpc>
                          <a:spcPct val="107000"/>
                        </a:lnSpc>
                        <a:spcAft>
                          <a:spcPts val="0"/>
                        </a:spcAft>
                      </a:pPr>
                      <a:r>
                        <a:rPr lang="es-ES" sz="1600" b="0" dirty="0">
                          <a:effectLst/>
                          <a:latin typeface="+mj-lt"/>
                        </a:rPr>
                        <a:t>Disk</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34,54€/m </a:t>
                      </a:r>
                      <a:r>
                        <a:rPr lang="es-ES" sz="1600" dirty="0" err="1">
                          <a:effectLst/>
                          <a:latin typeface="+mj-lt"/>
                        </a:rPr>
                        <a:t>each</a:t>
                      </a:r>
                      <a:r>
                        <a:rPr lang="es-ES" sz="1600" dirty="0">
                          <a:effectLst/>
                          <a:latin typeface="+mj-lt"/>
                        </a:rPr>
                        <a:t> HDD disk </a:t>
                      </a:r>
                      <a:r>
                        <a:rPr lang="es-ES" sz="1600" dirty="0" err="1">
                          <a:effectLst/>
                          <a:latin typeface="+mj-lt"/>
                        </a:rPr>
                        <a:t>oo</a:t>
                      </a:r>
                      <a:r>
                        <a:rPr lang="es-ES" sz="1600" dirty="0">
                          <a:effectLst/>
                          <a:latin typeface="+mj-lt"/>
                        </a:rPr>
                        <a:t> 64,77€/m SSD disk + 0,0003 </a:t>
                      </a:r>
                      <a:r>
                        <a:rPr lang="es-ES" sz="1600" dirty="0" err="1">
                          <a:effectLst/>
                          <a:latin typeface="+mj-lt"/>
                        </a:rPr>
                        <a:t>each</a:t>
                      </a:r>
                      <a:r>
                        <a:rPr lang="es-ES" sz="1600" dirty="0">
                          <a:effectLst/>
                          <a:latin typeface="+mj-lt"/>
                        </a:rPr>
                        <a:t> 100.000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83795"/>
                  </a:ext>
                </a:extLst>
              </a:tr>
              <a:tr h="571205">
                <a:tc>
                  <a:txBody>
                    <a:bodyPr/>
                    <a:lstStyle/>
                    <a:p>
                      <a:pPr>
                        <a:lnSpc>
                          <a:spcPct val="107000"/>
                        </a:lnSpc>
                        <a:spcAft>
                          <a:spcPts val="0"/>
                        </a:spcAft>
                      </a:pPr>
                      <a:r>
                        <a:rPr lang="es-ES" sz="1600" b="0" dirty="0">
                          <a:effectLst/>
                          <a:latin typeface="+mj-lt"/>
                        </a:rPr>
                        <a:t>Blob</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18,55€/m </a:t>
                      </a:r>
                      <a:r>
                        <a:rPr lang="es-ES" sz="1600" dirty="0" err="1">
                          <a:effectLst/>
                          <a:latin typeface="+mj-lt"/>
                        </a:rPr>
                        <a:t>each</a:t>
                      </a:r>
                      <a:r>
                        <a:rPr lang="es-ES" sz="1600" dirty="0">
                          <a:effectLst/>
                          <a:latin typeface="+mj-lt"/>
                        </a:rPr>
                        <a:t> 1000Gb + 0,042€ </a:t>
                      </a:r>
                      <a:r>
                        <a:rPr lang="es-ES" sz="1600" dirty="0" err="1">
                          <a:effectLst/>
                          <a:latin typeface="+mj-lt"/>
                        </a:rPr>
                        <a:t>each</a:t>
                      </a:r>
                      <a:r>
                        <a:rPr lang="es-ES" sz="1600" dirty="0">
                          <a:effectLst/>
                          <a:latin typeface="+mj-lt"/>
                        </a:rPr>
                        <a:t> 100.000 </a:t>
                      </a:r>
                      <a:r>
                        <a:rPr lang="es-ES" sz="1600" dirty="0" err="1">
                          <a:effectLst/>
                          <a:latin typeface="+mj-lt"/>
                        </a:rPr>
                        <a:t>write</a:t>
                      </a:r>
                      <a:r>
                        <a:rPr lang="es-ES" sz="1600" dirty="0">
                          <a:effectLst/>
                          <a:latin typeface="+mj-lt"/>
                        </a:rPr>
                        <a:t> </a:t>
                      </a:r>
                      <a:r>
                        <a:rPr lang="es-ES" sz="1600" dirty="0" err="1">
                          <a:effectLst/>
                          <a:latin typeface="+mj-lt"/>
                        </a:rPr>
                        <a:t>operations</a:t>
                      </a:r>
                      <a:r>
                        <a:rPr lang="es-ES" sz="1600" dirty="0">
                          <a:effectLst/>
                          <a:latin typeface="+mj-lt"/>
                        </a:rPr>
                        <a:t> and 0,003 </a:t>
                      </a:r>
                      <a:r>
                        <a:rPr lang="es-ES" sz="1600" dirty="0" err="1">
                          <a:effectLst/>
                          <a:latin typeface="+mj-lt"/>
                        </a:rPr>
                        <a:t>each</a:t>
                      </a:r>
                      <a:r>
                        <a:rPr lang="es-ES" sz="1600" dirty="0">
                          <a:effectLst/>
                          <a:latin typeface="+mj-lt"/>
                        </a:rPr>
                        <a:t> 100.000 </a:t>
                      </a:r>
                      <a:r>
                        <a:rPr lang="es-ES" sz="1600" dirty="0" err="1">
                          <a:effectLst/>
                          <a:latin typeface="+mj-lt"/>
                        </a:rPr>
                        <a:t>write</a:t>
                      </a:r>
                      <a:r>
                        <a:rPr lang="es-ES" sz="1600" dirty="0">
                          <a:effectLst/>
                          <a:latin typeface="+mj-lt"/>
                        </a:rPr>
                        <a:t>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516504"/>
                  </a:ext>
                </a:extLst>
              </a:tr>
              <a:tr h="571205">
                <a:tc>
                  <a:txBody>
                    <a:bodyPr/>
                    <a:lstStyle/>
                    <a:p>
                      <a:pPr>
                        <a:lnSpc>
                          <a:spcPct val="107000"/>
                        </a:lnSpc>
                        <a:spcAft>
                          <a:spcPts val="0"/>
                        </a:spcAft>
                      </a:pPr>
                      <a:r>
                        <a:rPr lang="es-ES" sz="1600" b="0" dirty="0">
                          <a:effectLst/>
                          <a:latin typeface="+mj-lt"/>
                        </a:rPr>
                        <a:t>Archive</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1,69€/m </a:t>
                      </a:r>
                      <a:r>
                        <a:rPr lang="es-ES" sz="1600" dirty="0" err="1">
                          <a:effectLst/>
                          <a:latin typeface="+mj-lt"/>
                        </a:rPr>
                        <a:t>each</a:t>
                      </a:r>
                      <a:r>
                        <a:rPr lang="es-ES" sz="1600" dirty="0">
                          <a:effectLst/>
                          <a:latin typeface="+mj-lt"/>
                        </a:rPr>
                        <a:t> 1000Gb + 0,093 </a:t>
                      </a:r>
                      <a:r>
                        <a:rPr lang="es-ES" sz="1600" dirty="0" err="1">
                          <a:effectLst/>
                          <a:latin typeface="+mj-lt"/>
                        </a:rPr>
                        <a:t>each</a:t>
                      </a:r>
                      <a:r>
                        <a:rPr lang="es-ES" sz="1600" dirty="0">
                          <a:effectLst/>
                          <a:latin typeface="+mj-lt"/>
                        </a:rPr>
                        <a:t> 100.000 </a:t>
                      </a:r>
                      <a:r>
                        <a:rPr lang="es-ES" sz="1600" dirty="0" err="1">
                          <a:effectLst/>
                          <a:latin typeface="+mj-lt"/>
                        </a:rPr>
                        <a:t>write</a:t>
                      </a:r>
                      <a:r>
                        <a:rPr lang="es-ES" sz="1600" dirty="0">
                          <a:effectLst/>
                          <a:latin typeface="+mj-lt"/>
                        </a:rPr>
                        <a:t> </a:t>
                      </a:r>
                      <a:r>
                        <a:rPr lang="es-ES" sz="1600" dirty="0" err="1">
                          <a:effectLst/>
                          <a:latin typeface="+mj-lt"/>
                        </a:rPr>
                        <a:t>operations</a:t>
                      </a:r>
                      <a:r>
                        <a:rPr lang="es-ES" sz="1600" dirty="0">
                          <a:effectLst/>
                          <a:latin typeface="+mj-lt"/>
                        </a:rPr>
                        <a:t> and 4,638 </a:t>
                      </a:r>
                      <a:r>
                        <a:rPr lang="es-ES" sz="1600" dirty="0" err="1">
                          <a:effectLst/>
                          <a:latin typeface="+mj-lt"/>
                        </a:rPr>
                        <a:t>each</a:t>
                      </a:r>
                      <a:r>
                        <a:rPr lang="es-ES" sz="1600" dirty="0">
                          <a:effectLst/>
                          <a:latin typeface="+mj-lt"/>
                        </a:rPr>
                        <a:t> 100.000 </a:t>
                      </a:r>
                      <a:r>
                        <a:rPr lang="es-ES" sz="1600" dirty="0" err="1">
                          <a:effectLst/>
                          <a:latin typeface="+mj-lt"/>
                        </a:rPr>
                        <a:t>read</a:t>
                      </a:r>
                      <a:r>
                        <a:rPr lang="es-ES" sz="1600" dirty="0">
                          <a:effectLst/>
                          <a:latin typeface="+mj-lt"/>
                        </a:rPr>
                        <a:t>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978260"/>
                  </a:ext>
                </a:extLst>
              </a:tr>
              <a:tr h="571205">
                <a:tc>
                  <a:txBody>
                    <a:bodyPr/>
                    <a:lstStyle/>
                    <a:p>
                      <a:pPr>
                        <a:lnSpc>
                          <a:spcPct val="107000"/>
                        </a:lnSpc>
                        <a:spcAft>
                          <a:spcPts val="0"/>
                        </a:spcAft>
                      </a:pPr>
                      <a:r>
                        <a:rPr lang="es-ES" sz="1600" b="0" dirty="0" err="1">
                          <a:effectLst/>
                          <a:latin typeface="+mj-lt"/>
                        </a:rPr>
                        <a:t>Queue</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37,95€/m </a:t>
                      </a:r>
                      <a:r>
                        <a:rPr lang="es-ES" sz="1600" dirty="0" err="1">
                          <a:effectLst/>
                          <a:latin typeface="+mj-lt"/>
                        </a:rPr>
                        <a:t>each</a:t>
                      </a:r>
                      <a:r>
                        <a:rPr lang="es-ES" sz="1600" dirty="0">
                          <a:effectLst/>
                          <a:latin typeface="+mj-lt"/>
                        </a:rPr>
                        <a:t> 1000Gb + 0,0034 </a:t>
                      </a:r>
                      <a:r>
                        <a:rPr lang="es-ES" sz="1600" dirty="0" err="1">
                          <a:effectLst/>
                          <a:latin typeface="+mj-lt"/>
                        </a:rPr>
                        <a:t>each</a:t>
                      </a:r>
                      <a:r>
                        <a:rPr lang="es-ES" sz="1600" dirty="0">
                          <a:effectLst/>
                          <a:latin typeface="+mj-lt"/>
                        </a:rPr>
                        <a:t> 10.000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179164"/>
                  </a:ext>
                </a:extLst>
              </a:tr>
            </a:tbl>
          </a:graphicData>
        </a:graphic>
      </p:graphicFrame>
      <p:sp>
        <p:nvSpPr>
          <p:cNvPr id="5" name="CuadroTexto 4">
            <a:extLst>
              <a:ext uri="{FF2B5EF4-FFF2-40B4-BE49-F238E27FC236}">
                <a16:creationId xmlns:a16="http://schemas.microsoft.com/office/drawing/2014/main" id="{4CFFA9C7-FFC2-4C49-932A-2BD45491E43A}"/>
              </a:ext>
            </a:extLst>
          </p:cNvPr>
          <p:cNvSpPr txBox="1"/>
          <p:nvPr/>
        </p:nvSpPr>
        <p:spPr>
          <a:xfrm>
            <a:off x="1820666" y="5853503"/>
            <a:ext cx="6896440" cy="369332"/>
          </a:xfrm>
          <a:prstGeom prst="rect">
            <a:avLst/>
          </a:prstGeom>
          <a:noFill/>
        </p:spPr>
        <p:txBody>
          <a:bodyPr wrap="none" rtlCol="0">
            <a:spAutoFit/>
          </a:bodyPr>
          <a:lstStyle/>
          <a:p>
            <a:r>
              <a:rPr lang="es-ES" dirty="0">
                <a:latin typeface="+mj-lt"/>
              </a:rPr>
              <a:t>https://azure.microsoft.com/es-es/pricing/calculator/</a:t>
            </a:r>
          </a:p>
        </p:txBody>
      </p:sp>
      <p:pic>
        <p:nvPicPr>
          <p:cNvPr id="7" name="Imagen 6">
            <a:extLst>
              <a:ext uri="{FF2B5EF4-FFF2-40B4-BE49-F238E27FC236}">
                <a16:creationId xmlns:a16="http://schemas.microsoft.com/office/drawing/2014/main" id="{6885C935-6EBC-40CD-B5B3-DE830401C8C9}"/>
              </a:ext>
            </a:extLst>
          </p:cNvPr>
          <p:cNvPicPr>
            <a:picLocks noChangeAspect="1"/>
          </p:cNvPicPr>
          <p:nvPr/>
        </p:nvPicPr>
        <p:blipFill>
          <a:blip r:embed="rId2"/>
          <a:stretch>
            <a:fillRect/>
          </a:stretch>
        </p:blipFill>
        <p:spPr>
          <a:xfrm>
            <a:off x="838200" y="5546936"/>
            <a:ext cx="982466" cy="982466"/>
          </a:xfrm>
          <a:prstGeom prst="rect">
            <a:avLst/>
          </a:prstGeom>
        </p:spPr>
      </p:pic>
      <p:grpSp>
        <p:nvGrpSpPr>
          <p:cNvPr id="6" name="Grupo 5">
            <a:extLst>
              <a:ext uri="{FF2B5EF4-FFF2-40B4-BE49-F238E27FC236}">
                <a16:creationId xmlns:a16="http://schemas.microsoft.com/office/drawing/2014/main" id="{668A7AC8-C7F1-4F18-9321-71422C15FCA9}"/>
              </a:ext>
            </a:extLst>
          </p:cNvPr>
          <p:cNvGrpSpPr/>
          <p:nvPr/>
        </p:nvGrpSpPr>
        <p:grpSpPr>
          <a:xfrm>
            <a:off x="10682796" y="0"/>
            <a:ext cx="1509204" cy="1589103"/>
            <a:chOff x="10682796" y="0"/>
            <a:chExt cx="1509204" cy="1589103"/>
          </a:xfrm>
        </p:grpSpPr>
        <p:sp>
          <p:nvSpPr>
            <p:cNvPr id="8" name="Franja diagonal 7">
              <a:extLst>
                <a:ext uri="{FF2B5EF4-FFF2-40B4-BE49-F238E27FC236}">
                  <a16:creationId xmlns:a16="http://schemas.microsoft.com/office/drawing/2014/main" id="{C08B326D-DD5E-4A69-846A-377F6FD68518}"/>
                </a:ext>
              </a:extLst>
            </p:cNvPr>
            <p:cNvSpPr/>
            <p:nvPr/>
          </p:nvSpPr>
          <p:spPr>
            <a:xfrm flipH="1">
              <a:off x="10682796" y="0"/>
              <a:ext cx="1509204" cy="1589103"/>
            </a:xfrm>
            <a:prstGeom prst="diagStripe">
              <a:avLst>
                <a:gd name="adj" fmla="val 479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 name="CuadroTexto 8">
              <a:extLst>
                <a:ext uri="{FF2B5EF4-FFF2-40B4-BE49-F238E27FC236}">
                  <a16:creationId xmlns:a16="http://schemas.microsoft.com/office/drawing/2014/main" id="{11B719AD-C383-447C-8833-632AE2BC0CE4}"/>
                </a:ext>
              </a:extLst>
            </p:cNvPr>
            <p:cNvSpPr txBox="1"/>
            <p:nvPr/>
          </p:nvSpPr>
          <p:spPr>
            <a:xfrm rot="2803737">
              <a:off x="11064665" y="394455"/>
              <a:ext cx="1066318" cy="338554"/>
            </a:xfrm>
            <a:prstGeom prst="rect">
              <a:avLst/>
            </a:prstGeom>
            <a:noFill/>
          </p:spPr>
          <p:txBody>
            <a:bodyPr wrap="none" rtlCol="0">
              <a:spAutoFit/>
            </a:bodyPr>
            <a:lstStyle/>
            <a:p>
              <a:r>
                <a:rPr lang="es-ES" sz="1600" dirty="0" err="1"/>
                <a:t>Example</a:t>
              </a:r>
              <a:endParaRPr lang="es-ES" sz="1600" dirty="0"/>
            </a:p>
          </p:txBody>
        </p:sp>
      </p:grpSp>
    </p:spTree>
    <p:extLst>
      <p:ext uri="{BB962C8B-B14F-4D97-AF65-F5344CB8AC3E}">
        <p14:creationId xmlns:p14="http://schemas.microsoft.com/office/powerpoint/2010/main" val="404902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46AEB-026A-47DF-8446-CA2A1DE8CF3B}"/>
              </a:ext>
            </a:extLst>
          </p:cNvPr>
          <p:cNvSpPr>
            <a:spLocks noGrp="1"/>
          </p:cNvSpPr>
          <p:nvPr>
            <p:ph type="title"/>
          </p:nvPr>
        </p:nvSpPr>
        <p:spPr>
          <a:xfrm>
            <a:off x="838200" y="365125"/>
            <a:ext cx="10515600" cy="5682590"/>
          </a:xfrm>
        </p:spPr>
        <p:txBody>
          <a:bodyPr/>
          <a:lstStyle/>
          <a:p>
            <a:pPr algn="ctr"/>
            <a:r>
              <a:rPr lang="es-ES" dirty="0" err="1"/>
              <a:t>Talk</a:t>
            </a:r>
            <a:r>
              <a:rPr lang="es-ES" dirty="0"/>
              <a:t> </a:t>
            </a:r>
            <a:r>
              <a:rPr lang="es-ES" dirty="0" err="1"/>
              <a:t>is</a:t>
            </a:r>
            <a:r>
              <a:rPr lang="es-ES" dirty="0"/>
              <a:t> </a:t>
            </a:r>
            <a:r>
              <a:rPr lang="es-ES" dirty="0" err="1"/>
              <a:t>cheap</a:t>
            </a:r>
            <a:r>
              <a:rPr lang="es-ES" dirty="0"/>
              <a:t>,</a:t>
            </a:r>
            <a:br>
              <a:rPr lang="es-ES" dirty="0"/>
            </a:br>
            <a:r>
              <a:rPr lang="es-ES" dirty="0"/>
              <a:t>show me </a:t>
            </a:r>
            <a:r>
              <a:rPr lang="es-ES" dirty="0" err="1"/>
              <a:t>the</a:t>
            </a:r>
            <a:r>
              <a:rPr lang="es-ES" dirty="0"/>
              <a:t> </a:t>
            </a:r>
            <a:r>
              <a:rPr lang="es-ES" dirty="0" err="1"/>
              <a:t>code</a:t>
            </a:r>
            <a:r>
              <a:rPr lang="es-ES" dirty="0"/>
              <a:t>.</a:t>
            </a:r>
          </a:p>
        </p:txBody>
      </p:sp>
      <p:pic>
        <p:nvPicPr>
          <p:cNvPr id="4" name="Imagen 3" descr="Imagen que contiene interior&#10;&#10;Descripción generada automáticamente">
            <a:extLst>
              <a:ext uri="{FF2B5EF4-FFF2-40B4-BE49-F238E27FC236}">
                <a16:creationId xmlns:a16="http://schemas.microsoft.com/office/drawing/2014/main" id="{3D400A6B-404F-40CC-A09E-64F6A239914B}"/>
              </a:ext>
            </a:extLst>
          </p:cNvPr>
          <p:cNvPicPr>
            <a:picLocks noChangeAspect="1"/>
          </p:cNvPicPr>
          <p:nvPr/>
        </p:nvPicPr>
        <p:blipFill>
          <a:blip r:embed="rId2"/>
          <a:stretch>
            <a:fillRect/>
          </a:stretch>
        </p:blipFill>
        <p:spPr>
          <a:xfrm>
            <a:off x="838200" y="5510409"/>
            <a:ext cx="982466" cy="982466"/>
          </a:xfrm>
          <a:prstGeom prst="rect">
            <a:avLst/>
          </a:prstGeom>
        </p:spPr>
      </p:pic>
      <p:sp>
        <p:nvSpPr>
          <p:cNvPr id="5" name="CuadroTexto 4">
            <a:extLst>
              <a:ext uri="{FF2B5EF4-FFF2-40B4-BE49-F238E27FC236}">
                <a16:creationId xmlns:a16="http://schemas.microsoft.com/office/drawing/2014/main" id="{B1B9C566-FC39-42EF-AE72-14673F20DF6B}"/>
              </a:ext>
            </a:extLst>
          </p:cNvPr>
          <p:cNvSpPr txBox="1"/>
          <p:nvPr/>
        </p:nvSpPr>
        <p:spPr>
          <a:xfrm>
            <a:off x="1820666" y="5816976"/>
            <a:ext cx="7532361" cy="369332"/>
          </a:xfrm>
          <a:prstGeom prst="rect">
            <a:avLst/>
          </a:prstGeom>
          <a:noFill/>
        </p:spPr>
        <p:txBody>
          <a:bodyPr wrap="square" rtlCol="0">
            <a:spAutoFit/>
          </a:bodyPr>
          <a:lstStyle/>
          <a:p>
            <a:r>
              <a:rPr lang="es-ES" dirty="0">
                <a:latin typeface="+mj-lt"/>
              </a:rPr>
              <a:t>https://github.com/sergiobarriel/azure-storage-15-nov</a:t>
            </a:r>
          </a:p>
        </p:txBody>
      </p:sp>
    </p:spTree>
    <p:extLst>
      <p:ext uri="{BB962C8B-B14F-4D97-AF65-F5344CB8AC3E}">
        <p14:creationId xmlns:p14="http://schemas.microsoft.com/office/powerpoint/2010/main" val="285554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168C0-D9EC-8F4D-8634-8AEB0E94429C}"/>
              </a:ext>
            </a:extLst>
          </p:cNvPr>
          <p:cNvSpPr>
            <a:spLocks noGrp="1"/>
          </p:cNvSpPr>
          <p:nvPr>
            <p:ph type="title"/>
          </p:nvPr>
        </p:nvSpPr>
        <p:spPr/>
        <p:txBody>
          <a:bodyPr/>
          <a:lstStyle/>
          <a:p>
            <a:r>
              <a:rPr lang="es-ES" dirty="0" err="1"/>
              <a:t>Scenary</a:t>
            </a:r>
            <a:endParaRPr lang="es-ES" dirty="0"/>
          </a:p>
        </p:txBody>
      </p:sp>
      <p:sp>
        <p:nvSpPr>
          <p:cNvPr id="3" name="CuadroTexto 2">
            <a:extLst>
              <a:ext uri="{FF2B5EF4-FFF2-40B4-BE49-F238E27FC236}">
                <a16:creationId xmlns:a16="http://schemas.microsoft.com/office/drawing/2014/main" id="{3A7A30E0-DDB2-9B40-8616-06C373996A12}"/>
              </a:ext>
            </a:extLst>
          </p:cNvPr>
          <p:cNvSpPr txBox="1"/>
          <p:nvPr/>
        </p:nvSpPr>
        <p:spPr>
          <a:xfrm>
            <a:off x="4003829" y="1690688"/>
            <a:ext cx="7349971" cy="1200329"/>
          </a:xfrm>
          <a:prstGeom prst="rect">
            <a:avLst/>
          </a:prstGeom>
          <a:noFill/>
        </p:spPr>
        <p:txBody>
          <a:bodyPr wrap="square" rtlCol="0">
            <a:spAutoFit/>
          </a:bodyPr>
          <a:lstStyle/>
          <a:p>
            <a:pPr algn="just"/>
            <a:r>
              <a:rPr lang="en-US" dirty="0"/>
              <a:t>The corporation Cyberdyne Systems, known for developing Skynet, a software for the control of the military arsenal. It has opened new business routes, such as the development of robots.</a:t>
            </a:r>
            <a:endParaRPr lang="es-ES" dirty="0"/>
          </a:p>
        </p:txBody>
      </p:sp>
      <p:sp>
        <p:nvSpPr>
          <p:cNvPr id="4" name="CuadroTexto 3">
            <a:extLst>
              <a:ext uri="{FF2B5EF4-FFF2-40B4-BE49-F238E27FC236}">
                <a16:creationId xmlns:a16="http://schemas.microsoft.com/office/drawing/2014/main" id="{5A3958AD-ECC6-48AB-939B-0D9D3772F372}"/>
              </a:ext>
            </a:extLst>
          </p:cNvPr>
          <p:cNvSpPr txBox="1"/>
          <p:nvPr/>
        </p:nvSpPr>
        <p:spPr>
          <a:xfrm>
            <a:off x="4003828" y="3893414"/>
            <a:ext cx="7349971" cy="646331"/>
          </a:xfrm>
          <a:prstGeom prst="rect">
            <a:avLst/>
          </a:prstGeom>
          <a:noFill/>
        </p:spPr>
        <p:txBody>
          <a:bodyPr wrap="square" rtlCol="0">
            <a:spAutoFit/>
          </a:bodyPr>
          <a:lstStyle/>
          <a:p>
            <a:pPr marL="285750" lvl="0" indent="-285750">
              <a:buFont typeface="Arial" panose="020B0604020202020204" pitchFamily="34" charset="0"/>
              <a:buChar char="•"/>
            </a:pPr>
            <a:r>
              <a:rPr lang="en-US" dirty="0"/>
              <a:t>Store the frames that the robot captures for later review.</a:t>
            </a:r>
          </a:p>
          <a:p>
            <a:pPr marL="285750" lvl="0" indent="-285750">
              <a:buFont typeface="Arial" panose="020B0604020202020204" pitchFamily="34" charset="0"/>
              <a:buChar char="•"/>
            </a:pPr>
            <a:r>
              <a:rPr lang="en-US" dirty="0"/>
              <a:t>Establish a queue of military objectives.</a:t>
            </a:r>
            <a:endParaRPr lang="es-ES" dirty="0"/>
          </a:p>
        </p:txBody>
      </p:sp>
      <p:pic>
        <p:nvPicPr>
          <p:cNvPr id="2050" name="Picture 2" descr="Resultado de imagen de cyberdyne systems">
            <a:extLst>
              <a:ext uri="{FF2B5EF4-FFF2-40B4-BE49-F238E27FC236}">
                <a16:creationId xmlns:a16="http://schemas.microsoft.com/office/drawing/2014/main" id="{79AD1167-752C-4F59-A299-3EE2959CE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2747"/>
            <a:ext cx="2286740" cy="228674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06BF39E-BD28-4963-AA59-22771DAA7BD0}"/>
              </a:ext>
            </a:extLst>
          </p:cNvPr>
          <p:cNvSpPr txBox="1"/>
          <p:nvPr/>
        </p:nvSpPr>
        <p:spPr>
          <a:xfrm>
            <a:off x="4003828" y="3429000"/>
            <a:ext cx="6608023" cy="369332"/>
          </a:xfrm>
          <a:prstGeom prst="rect">
            <a:avLst/>
          </a:prstGeom>
          <a:noFill/>
        </p:spPr>
        <p:txBody>
          <a:bodyPr wrap="square" rtlCol="0">
            <a:spAutoFit/>
          </a:bodyPr>
          <a:lstStyle/>
          <a:p>
            <a:r>
              <a:rPr lang="en-US" dirty="0"/>
              <a:t>For their new T-800 robot they need:</a:t>
            </a:r>
            <a:endParaRPr lang="es-ES" dirty="0"/>
          </a:p>
        </p:txBody>
      </p:sp>
    </p:spTree>
    <p:extLst>
      <p:ext uri="{BB962C8B-B14F-4D97-AF65-F5344CB8AC3E}">
        <p14:creationId xmlns:p14="http://schemas.microsoft.com/office/powerpoint/2010/main" val="316677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168C0-D9EC-8F4D-8634-8AEB0E94429C}"/>
              </a:ext>
            </a:extLst>
          </p:cNvPr>
          <p:cNvSpPr>
            <a:spLocks noGrp="1"/>
          </p:cNvSpPr>
          <p:nvPr>
            <p:ph type="title"/>
          </p:nvPr>
        </p:nvSpPr>
        <p:spPr/>
        <p:txBody>
          <a:bodyPr/>
          <a:lstStyle/>
          <a:p>
            <a:r>
              <a:rPr lang="es-ES" dirty="0" err="1"/>
              <a:t>Infrastructure</a:t>
            </a:r>
            <a:endParaRPr lang="es-ES" dirty="0"/>
          </a:p>
        </p:txBody>
      </p:sp>
      <p:pic>
        <p:nvPicPr>
          <p:cNvPr id="6" name="Imagen 5">
            <a:extLst>
              <a:ext uri="{FF2B5EF4-FFF2-40B4-BE49-F238E27FC236}">
                <a16:creationId xmlns:a16="http://schemas.microsoft.com/office/drawing/2014/main" id="{7DD5DCAD-4BAF-4FD8-90B9-E79F419469C7}"/>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486230" y="1690688"/>
            <a:ext cx="6438900" cy="3933825"/>
          </a:xfrm>
          <a:prstGeom prst="rect">
            <a:avLst/>
          </a:prstGeom>
        </p:spPr>
      </p:pic>
    </p:spTree>
    <p:extLst>
      <p:ext uri="{BB962C8B-B14F-4D97-AF65-F5344CB8AC3E}">
        <p14:creationId xmlns:p14="http://schemas.microsoft.com/office/powerpoint/2010/main" val="56591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B4FAE-B820-4586-85A0-A99727F978F7}"/>
              </a:ext>
            </a:extLst>
          </p:cNvPr>
          <p:cNvSpPr>
            <a:spLocks noGrp="1"/>
          </p:cNvSpPr>
          <p:nvPr>
            <p:ph type="title"/>
          </p:nvPr>
        </p:nvSpPr>
        <p:spPr/>
        <p:txBody>
          <a:bodyPr/>
          <a:lstStyle/>
          <a:p>
            <a:r>
              <a:rPr lang="es-ES" dirty="0" err="1"/>
              <a:t>Redundancy</a:t>
            </a:r>
            <a:endParaRPr lang="es-ES" dirty="0"/>
          </a:p>
        </p:txBody>
      </p:sp>
      <p:graphicFrame>
        <p:nvGraphicFramePr>
          <p:cNvPr id="4" name="Tabla 3">
            <a:extLst>
              <a:ext uri="{FF2B5EF4-FFF2-40B4-BE49-F238E27FC236}">
                <a16:creationId xmlns:a16="http://schemas.microsoft.com/office/drawing/2014/main" id="{9C098FAE-E7C2-45EA-8B33-6F5EA93B7421}"/>
              </a:ext>
            </a:extLst>
          </p:cNvPr>
          <p:cNvGraphicFramePr>
            <a:graphicFrameLocks noGrp="1"/>
          </p:cNvGraphicFramePr>
          <p:nvPr>
            <p:extLst/>
          </p:nvPr>
        </p:nvGraphicFramePr>
        <p:xfrm>
          <a:off x="838200" y="1825625"/>
          <a:ext cx="10515600" cy="2621280"/>
        </p:xfrm>
        <a:graphic>
          <a:graphicData uri="http://schemas.openxmlformats.org/drawingml/2006/table">
            <a:tbl>
              <a:tblPr firstRow="1" bandRow="1">
                <a:tableStyleId>{793D81CF-94F2-401A-BA57-92F5A7B2D0C5}</a:tableStyleId>
              </a:tblPr>
              <a:tblGrid>
                <a:gridCol w="2628900">
                  <a:extLst>
                    <a:ext uri="{9D8B030D-6E8A-4147-A177-3AD203B41FA5}">
                      <a16:colId xmlns:a16="http://schemas.microsoft.com/office/drawing/2014/main" val="1285246750"/>
                    </a:ext>
                  </a:extLst>
                </a:gridCol>
                <a:gridCol w="2628900">
                  <a:extLst>
                    <a:ext uri="{9D8B030D-6E8A-4147-A177-3AD203B41FA5}">
                      <a16:colId xmlns:a16="http://schemas.microsoft.com/office/drawing/2014/main" val="465827777"/>
                    </a:ext>
                  </a:extLst>
                </a:gridCol>
                <a:gridCol w="2628900">
                  <a:extLst>
                    <a:ext uri="{9D8B030D-6E8A-4147-A177-3AD203B41FA5}">
                      <a16:colId xmlns:a16="http://schemas.microsoft.com/office/drawing/2014/main" val="3542767477"/>
                    </a:ext>
                  </a:extLst>
                </a:gridCol>
                <a:gridCol w="2628900">
                  <a:extLst>
                    <a:ext uri="{9D8B030D-6E8A-4147-A177-3AD203B41FA5}">
                      <a16:colId xmlns:a16="http://schemas.microsoft.com/office/drawing/2014/main" val="630429107"/>
                    </a:ext>
                  </a:extLst>
                </a:gridCol>
              </a:tblGrid>
              <a:tr h="582684">
                <a:tc>
                  <a:txBody>
                    <a:bodyPr/>
                    <a:lstStyle/>
                    <a:p>
                      <a:pPr fontAlgn="base"/>
                      <a:r>
                        <a:rPr lang="es-ES" sz="1600" b="0" i="0" kern="1200" dirty="0" err="1">
                          <a:solidFill>
                            <a:schemeClr val="lt1"/>
                          </a:solidFill>
                          <a:effectLst/>
                          <a:latin typeface="+mj-lt"/>
                          <a:ea typeface="+mn-ea"/>
                          <a:cs typeface="+mn-cs"/>
                        </a:rPr>
                        <a:t>Locally-Redundant</a:t>
                      </a:r>
                      <a:r>
                        <a:rPr lang="es-ES" sz="1600" b="0" i="0" kern="1200" dirty="0">
                          <a:solidFill>
                            <a:schemeClr val="lt1"/>
                          </a:solidFill>
                          <a:effectLst/>
                          <a:latin typeface="+mj-lt"/>
                          <a:ea typeface="+mn-ea"/>
                          <a:cs typeface="+mn-cs"/>
                        </a:rPr>
                        <a:t> Storage </a:t>
                      </a:r>
                      <a:r>
                        <a:rPr lang="es-ES" sz="1600" b="1" i="0" kern="1200" dirty="0">
                          <a:solidFill>
                            <a:schemeClr val="lt1"/>
                          </a:solidFill>
                          <a:effectLst/>
                          <a:latin typeface="+mj-lt"/>
                          <a:ea typeface="+mn-ea"/>
                          <a:cs typeface="+mn-cs"/>
                        </a:rPr>
                        <a:t>(LRS)</a:t>
                      </a:r>
                    </a:p>
                  </a:txBody>
                  <a:tcPr/>
                </a:tc>
                <a:tc>
                  <a:txBody>
                    <a:bodyPr/>
                    <a:lstStyle/>
                    <a:p>
                      <a:pPr fontAlgn="base"/>
                      <a:r>
                        <a:rPr lang="es-ES" sz="1600" b="0" i="0" kern="1200" dirty="0">
                          <a:solidFill>
                            <a:schemeClr val="lt1"/>
                          </a:solidFill>
                          <a:effectLst/>
                          <a:latin typeface="+mj-lt"/>
                          <a:ea typeface="+mn-ea"/>
                          <a:cs typeface="+mn-cs"/>
                        </a:rPr>
                        <a:t>Geo-</a:t>
                      </a:r>
                      <a:r>
                        <a:rPr lang="es-ES" sz="1600" b="0" i="0" kern="1200" dirty="0" err="1">
                          <a:solidFill>
                            <a:schemeClr val="lt1"/>
                          </a:solidFill>
                          <a:effectLst/>
                          <a:latin typeface="+mj-lt"/>
                          <a:ea typeface="+mn-ea"/>
                          <a:cs typeface="+mn-cs"/>
                        </a:rPr>
                        <a:t>Redundant</a:t>
                      </a:r>
                      <a:r>
                        <a:rPr lang="es-ES" sz="1600" b="0" i="0" kern="1200" dirty="0">
                          <a:solidFill>
                            <a:schemeClr val="lt1"/>
                          </a:solidFill>
                          <a:effectLst/>
                          <a:latin typeface="+mj-lt"/>
                          <a:ea typeface="+mn-ea"/>
                          <a:cs typeface="+mn-cs"/>
                        </a:rPr>
                        <a:t> Storage </a:t>
                      </a:r>
                      <a:r>
                        <a:rPr lang="es-ES" sz="1600" b="1" i="0" kern="1200" dirty="0">
                          <a:solidFill>
                            <a:schemeClr val="lt1"/>
                          </a:solidFill>
                          <a:effectLst/>
                          <a:latin typeface="+mj-lt"/>
                          <a:ea typeface="+mn-ea"/>
                          <a:cs typeface="+mn-cs"/>
                        </a:rPr>
                        <a:t>(GRS)</a:t>
                      </a:r>
                    </a:p>
                  </a:txBody>
                  <a:tcPr/>
                </a:tc>
                <a:tc>
                  <a:txBody>
                    <a:bodyPr/>
                    <a:lstStyle/>
                    <a:p>
                      <a:r>
                        <a:rPr lang="es-ES" sz="1600" b="0" i="0" dirty="0" err="1">
                          <a:latin typeface="+mj-lt"/>
                        </a:rPr>
                        <a:t>Read</a:t>
                      </a:r>
                      <a:r>
                        <a:rPr lang="es-ES" sz="1600" b="0" i="0" dirty="0">
                          <a:latin typeface="+mj-lt"/>
                        </a:rPr>
                        <a:t>-Access Geo-</a:t>
                      </a:r>
                      <a:r>
                        <a:rPr lang="es-ES" sz="1600" b="0" i="0" dirty="0" err="1">
                          <a:latin typeface="+mj-lt"/>
                        </a:rPr>
                        <a:t>Redundant</a:t>
                      </a:r>
                      <a:r>
                        <a:rPr lang="es-ES" sz="1600" b="0" i="0" dirty="0">
                          <a:latin typeface="+mj-lt"/>
                        </a:rPr>
                        <a:t> Storage </a:t>
                      </a:r>
                      <a:r>
                        <a:rPr lang="es-ES" sz="1600" b="1" i="0" dirty="0">
                          <a:latin typeface="+mj-lt"/>
                        </a:rPr>
                        <a:t>(RA-GRS)</a:t>
                      </a:r>
                    </a:p>
                  </a:txBody>
                  <a:tcPr/>
                </a:tc>
                <a:tc>
                  <a:txBody>
                    <a:bodyPr/>
                    <a:lstStyle/>
                    <a:p>
                      <a:r>
                        <a:rPr lang="es-ES" sz="1600" b="1" i="0" dirty="0" err="1">
                          <a:latin typeface="+mj-lt"/>
                        </a:rPr>
                        <a:t>Zone</a:t>
                      </a:r>
                      <a:r>
                        <a:rPr lang="es-ES" sz="1600" b="1" i="0" dirty="0">
                          <a:latin typeface="+mj-lt"/>
                        </a:rPr>
                        <a:t> </a:t>
                      </a:r>
                      <a:r>
                        <a:rPr lang="es-ES" sz="1600" b="1" i="0" dirty="0" err="1">
                          <a:latin typeface="+mj-lt"/>
                        </a:rPr>
                        <a:t>Redundant</a:t>
                      </a:r>
                      <a:r>
                        <a:rPr lang="es-ES" sz="1600" b="1" i="0" dirty="0">
                          <a:latin typeface="+mj-lt"/>
                        </a:rPr>
                        <a:t> Storage (ZRS)</a:t>
                      </a:r>
                    </a:p>
                  </a:txBody>
                  <a:tcPr/>
                </a:tc>
                <a:extLst>
                  <a:ext uri="{0D108BD9-81ED-4DB2-BD59-A6C34878D82A}">
                    <a16:rowId xmlns:a16="http://schemas.microsoft.com/office/drawing/2014/main" val="4234908478"/>
                  </a:ext>
                </a:extLst>
              </a:tr>
              <a:tr h="1331848">
                <a:tc>
                  <a:txBody>
                    <a:bodyPr/>
                    <a:lstStyle/>
                    <a:p>
                      <a:pPr algn="just"/>
                      <a:r>
                        <a:rPr lang="en-US" sz="1600" b="0" i="0" u="none" kern="1200" dirty="0">
                          <a:solidFill>
                            <a:schemeClr val="dk1"/>
                          </a:solidFill>
                          <a:effectLst/>
                          <a:latin typeface="+mj-lt"/>
                          <a:ea typeface="+mn-ea"/>
                          <a:cs typeface="+mn-cs"/>
                        </a:rPr>
                        <a:t>3 copies of each file in one building but 3 different nodes</a:t>
                      </a:r>
                      <a:r>
                        <a:rPr lang="es-ES" sz="1600" b="0" i="0" u="none" kern="1200" dirty="0">
                          <a:solidFill>
                            <a:schemeClr val="dk1"/>
                          </a:solidFill>
                          <a:effectLst/>
                          <a:latin typeface="+mj-lt"/>
                          <a:ea typeface="+mn-ea"/>
                          <a:cs typeface="+mn-cs"/>
                        </a:rPr>
                        <a:t> </a:t>
                      </a:r>
                      <a:r>
                        <a:rPr lang="es-ES" sz="1600" b="0" i="0" u="none" kern="1200" dirty="0" err="1">
                          <a:solidFill>
                            <a:schemeClr val="dk1"/>
                          </a:solidFill>
                          <a:effectLst/>
                          <a:latin typeface="+mj-lt"/>
                          <a:ea typeface="+mn-ea"/>
                          <a:cs typeface="+mn-cs"/>
                        </a:rPr>
                        <a:t>or</a:t>
                      </a:r>
                      <a:r>
                        <a:rPr lang="es-ES" sz="1600" b="0" i="0" u="none" kern="1200" dirty="0">
                          <a:solidFill>
                            <a:schemeClr val="dk1"/>
                          </a:solidFill>
                          <a:effectLst/>
                          <a:latin typeface="+mj-lt"/>
                          <a:ea typeface="+mn-ea"/>
                          <a:cs typeface="+mn-cs"/>
                        </a:rPr>
                        <a:t> </a:t>
                      </a:r>
                      <a:r>
                        <a:rPr lang="es-ES" sz="1600" b="0" i="0" u="none" kern="1200" dirty="0" err="1">
                          <a:solidFill>
                            <a:schemeClr val="dk1"/>
                          </a:solidFill>
                          <a:effectLst/>
                          <a:latin typeface="+mj-lt"/>
                          <a:ea typeface="+mn-ea"/>
                          <a:cs typeface="+mn-cs"/>
                        </a:rPr>
                        <a:t>hard</a:t>
                      </a:r>
                      <a:r>
                        <a:rPr lang="es-ES" sz="1600" b="0" i="0" u="none" kern="1200" dirty="0">
                          <a:solidFill>
                            <a:schemeClr val="dk1"/>
                          </a:solidFill>
                          <a:effectLst/>
                          <a:latin typeface="+mj-lt"/>
                          <a:ea typeface="+mn-ea"/>
                          <a:cs typeface="+mn-cs"/>
                        </a:rPr>
                        <a:t> drives</a:t>
                      </a:r>
                      <a:r>
                        <a:rPr lang="en-US" sz="1600" b="0" i="0" u="none" kern="1200" dirty="0">
                          <a:solidFill>
                            <a:schemeClr val="dk1"/>
                          </a:solidFill>
                          <a:effectLst/>
                          <a:latin typeface="+mj-lt"/>
                          <a:ea typeface="+mn-ea"/>
                          <a:cs typeface="+mn-cs"/>
                        </a:rPr>
                        <a:t> in the same region.</a:t>
                      </a:r>
                      <a:endParaRPr lang="es-ES" sz="1600" b="0" i="0" u="none" dirty="0">
                        <a:latin typeface="+mj-lt"/>
                      </a:endParaRPr>
                    </a:p>
                  </a:txBody>
                  <a:tcPr/>
                </a:tc>
                <a:tc>
                  <a:txBody>
                    <a:bodyPr/>
                    <a:lstStyle/>
                    <a:p>
                      <a:pPr algn="just"/>
                      <a:r>
                        <a:rPr lang="en-US" sz="1600" b="0" i="0" kern="1200" dirty="0">
                          <a:solidFill>
                            <a:schemeClr val="dk1"/>
                          </a:solidFill>
                          <a:effectLst/>
                          <a:latin typeface="+mj-lt"/>
                          <a:ea typeface="+mn-ea"/>
                          <a:cs typeface="+mn-cs"/>
                        </a:rPr>
                        <a:t>3 copies </a:t>
                      </a:r>
                      <a:r>
                        <a:rPr lang="en-US" sz="1600" b="0" i="0" u="none" kern="1200" dirty="0">
                          <a:solidFill>
                            <a:schemeClr val="dk1"/>
                          </a:solidFill>
                          <a:effectLst/>
                          <a:latin typeface="+mj-lt"/>
                          <a:ea typeface="+mn-ea"/>
                          <a:cs typeface="+mn-cs"/>
                        </a:rPr>
                        <a:t>of each file </a:t>
                      </a:r>
                      <a:r>
                        <a:rPr lang="en-US" sz="1600" b="0" i="0" kern="1200" dirty="0">
                          <a:solidFill>
                            <a:schemeClr val="dk1"/>
                          </a:solidFill>
                          <a:effectLst/>
                          <a:latin typeface="+mj-lt"/>
                          <a:ea typeface="+mn-ea"/>
                          <a:cs typeface="+mn-cs"/>
                        </a:rPr>
                        <a:t>in one region and 3 copies in another region.</a:t>
                      </a:r>
                      <a:endParaRPr lang="es-ES" sz="1600" b="0" i="0" dirty="0">
                        <a:latin typeface="+mj-lt"/>
                      </a:endParaRPr>
                    </a:p>
                  </a:txBody>
                  <a:tcPr/>
                </a:tc>
                <a:tc>
                  <a:txBody>
                    <a:bodyPr/>
                    <a:lstStyle/>
                    <a:p>
                      <a:pPr algn="just"/>
                      <a:r>
                        <a:rPr lang="en-US" sz="1600" b="0" i="0" dirty="0">
                          <a:latin typeface="+mj-lt"/>
                        </a:rPr>
                        <a:t>RA-GRS gives you read-only access to your data in the secondary location, in addition to the replication across two regions provided by GRS.</a:t>
                      </a:r>
                      <a:endParaRPr lang="es-ES" sz="1600" b="0" i="0" dirty="0">
                        <a:latin typeface="+mj-lt"/>
                      </a:endParaRPr>
                    </a:p>
                  </a:txBody>
                  <a:tcPr/>
                </a:tc>
                <a:tc>
                  <a:txBody>
                    <a:bodyPr/>
                    <a:lstStyle/>
                    <a:p>
                      <a:pPr algn="just"/>
                      <a:r>
                        <a:rPr lang="en-US" sz="1600" b="0" i="0" kern="1200" dirty="0">
                          <a:solidFill>
                            <a:schemeClr val="dk1"/>
                          </a:solidFill>
                          <a:effectLst/>
                          <a:latin typeface="+mj-lt"/>
                          <a:ea typeface="+mn-ea"/>
                          <a:cs typeface="+mn-cs"/>
                        </a:rPr>
                        <a:t>3 copies across</a:t>
                      </a:r>
                      <a:br>
                        <a:rPr lang="en-US" sz="1600" dirty="0">
                          <a:latin typeface="+mj-lt"/>
                        </a:rPr>
                      </a:br>
                      <a:r>
                        <a:rPr lang="en-US" sz="1600" b="0" i="0" kern="1200" dirty="0">
                          <a:solidFill>
                            <a:schemeClr val="dk1"/>
                          </a:solidFill>
                          <a:effectLst/>
                          <a:latin typeface="+mj-lt"/>
                          <a:ea typeface="+mn-ea"/>
                          <a:cs typeface="+mn-cs"/>
                        </a:rPr>
                        <a:t>2 or 3 facilities in </a:t>
                      </a:r>
                      <a:r>
                        <a:rPr lang="en-US" sz="1600" b="0" i="0" kern="1200">
                          <a:solidFill>
                            <a:schemeClr val="dk1"/>
                          </a:solidFill>
                          <a:effectLst/>
                          <a:latin typeface="+mj-lt"/>
                          <a:ea typeface="+mn-ea"/>
                          <a:cs typeface="+mn-cs"/>
                        </a:rPr>
                        <a:t>a single </a:t>
                      </a:r>
                      <a:endParaRPr lang="es-ES" sz="1600" b="0" i="0" dirty="0">
                        <a:latin typeface="+mj-lt"/>
                      </a:endParaRPr>
                    </a:p>
                  </a:txBody>
                  <a:tcPr/>
                </a:tc>
                <a:extLst>
                  <a:ext uri="{0D108BD9-81ED-4DB2-BD59-A6C34878D82A}">
                    <a16:rowId xmlns:a16="http://schemas.microsoft.com/office/drawing/2014/main" val="93696454"/>
                  </a:ext>
                </a:extLst>
              </a:tr>
            </a:tbl>
          </a:graphicData>
        </a:graphic>
      </p:graphicFrame>
      <p:pic>
        <p:nvPicPr>
          <p:cNvPr id="6" name="Imagen 5" descr="Imagen que contiene interior, crucigrama, texto&#10;&#10;Descripción generada automáticamente">
            <a:extLst>
              <a:ext uri="{FF2B5EF4-FFF2-40B4-BE49-F238E27FC236}">
                <a16:creationId xmlns:a16="http://schemas.microsoft.com/office/drawing/2014/main" id="{25857374-9666-4DD3-9BF3-6D04C0D1C849}"/>
              </a:ext>
            </a:extLst>
          </p:cNvPr>
          <p:cNvPicPr>
            <a:picLocks noChangeAspect="1"/>
          </p:cNvPicPr>
          <p:nvPr/>
        </p:nvPicPr>
        <p:blipFill>
          <a:blip r:embed="rId2"/>
          <a:stretch>
            <a:fillRect/>
          </a:stretch>
        </p:blipFill>
        <p:spPr>
          <a:xfrm>
            <a:off x="838201" y="5493397"/>
            <a:ext cx="999478" cy="999478"/>
          </a:xfrm>
          <a:prstGeom prst="rect">
            <a:avLst/>
          </a:prstGeom>
        </p:spPr>
      </p:pic>
      <p:sp>
        <p:nvSpPr>
          <p:cNvPr id="7" name="CuadroTexto 6">
            <a:extLst>
              <a:ext uri="{FF2B5EF4-FFF2-40B4-BE49-F238E27FC236}">
                <a16:creationId xmlns:a16="http://schemas.microsoft.com/office/drawing/2014/main" id="{8D81CB66-3B21-4BEC-9B07-2DA471061DC5}"/>
              </a:ext>
            </a:extLst>
          </p:cNvPr>
          <p:cNvSpPr txBox="1"/>
          <p:nvPr/>
        </p:nvSpPr>
        <p:spPr>
          <a:xfrm>
            <a:off x="1837679" y="5808470"/>
            <a:ext cx="8416086" cy="369332"/>
          </a:xfrm>
          <a:prstGeom prst="rect">
            <a:avLst/>
          </a:prstGeom>
          <a:noFill/>
        </p:spPr>
        <p:txBody>
          <a:bodyPr wrap="none" rtlCol="0">
            <a:spAutoFit/>
          </a:bodyPr>
          <a:lstStyle/>
          <a:p>
            <a:r>
              <a:rPr lang="es-ES" dirty="0">
                <a:latin typeface="+mj-lt"/>
              </a:rPr>
              <a:t>https://azure.microsoft.com/en-us/global-infrastructure/services/</a:t>
            </a:r>
          </a:p>
        </p:txBody>
      </p:sp>
    </p:spTree>
    <p:extLst>
      <p:ext uri="{BB962C8B-B14F-4D97-AF65-F5344CB8AC3E}">
        <p14:creationId xmlns:p14="http://schemas.microsoft.com/office/powerpoint/2010/main" val="359258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E52F6BC-21AB-4A3A-9C54-C9F9FA69260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838201" y="798137"/>
            <a:ext cx="10515599" cy="5261726"/>
          </a:xfrm>
          <a:prstGeom prst="rect">
            <a:avLst/>
          </a:prstGeom>
        </p:spPr>
      </p:pic>
    </p:spTree>
    <p:extLst>
      <p:ext uri="{BB962C8B-B14F-4D97-AF65-F5344CB8AC3E}">
        <p14:creationId xmlns:p14="http://schemas.microsoft.com/office/powerpoint/2010/main" val="145248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a:t>Disk</a:t>
            </a:r>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646331"/>
          </a:xfrm>
          <a:prstGeom prst="rect">
            <a:avLst/>
          </a:prstGeom>
          <a:noFill/>
        </p:spPr>
        <p:txBody>
          <a:bodyPr wrap="square" rtlCol="0">
            <a:spAutoFit/>
          </a:bodyPr>
          <a:lstStyle/>
          <a:p>
            <a:pPr algn="just"/>
            <a:r>
              <a:rPr lang="en-US" dirty="0">
                <a:latin typeface="+mj-lt"/>
              </a:rPr>
              <a:t>Managed and scalable HDD or SSD disks (up to 64Tb per unit) that can be deployed on Azure VM and can be accessed only from one VM (it works as local drive).</a:t>
            </a:r>
            <a:endParaRPr lang="es-ES" dirty="0">
              <a:latin typeface="+mj-lt"/>
            </a:endParaRPr>
          </a:p>
        </p:txBody>
      </p:sp>
      <p:sp>
        <p:nvSpPr>
          <p:cNvPr id="6" name="CuadroTexto 5">
            <a:extLst>
              <a:ext uri="{FF2B5EF4-FFF2-40B4-BE49-F238E27FC236}">
                <a16:creationId xmlns:a16="http://schemas.microsoft.com/office/drawing/2014/main" id="{FFE0E7D1-D992-49BD-98FC-9D569237177A}"/>
              </a:ext>
            </a:extLst>
          </p:cNvPr>
          <p:cNvSpPr txBox="1"/>
          <p:nvPr/>
        </p:nvSpPr>
        <p:spPr>
          <a:xfrm>
            <a:off x="1820663" y="5816977"/>
            <a:ext cx="7402989" cy="369332"/>
          </a:xfrm>
          <a:prstGeom prst="rect">
            <a:avLst/>
          </a:prstGeom>
          <a:noFill/>
        </p:spPr>
        <p:txBody>
          <a:bodyPr wrap="none" rtlCol="0">
            <a:spAutoFit/>
          </a:bodyPr>
          <a:lstStyle/>
          <a:p>
            <a:r>
              <a:rPr lang="es-ES" dirty="0">
                <a:latin typeface="+mj-lt"/>
              </a:rPr>
              <a:t>https://azure.microsoft.com/es-es/services/storage/disks/</a:t>
            </a:r>
          </a:p>
        </p:txBody>
      </p:sp>
      <p:pic>
        <p:nvPicPr>
          <p:cNvPr id="7" name="Imagen 6" descr="Imagen que contiene interior, texto&#10;&#10;Descripción generada automáticamente">
            <a:extLst>
              <a:ext uri="{FF2B5EF4-FFF2-40B4-BE49-F238E27FC236}">
                <a16:creationId xmlns:a16="http://schemas.microsoft.com/office/drawing/2014/main" id="{FA7DD7B2-1306-4E69-9145-1CE9F6FBDD5E}"/>
              </a:ext>
            </a:extLst>
          </p:cNvPr>
          <p:cNvPicPr>
            <a:picLocks noChangeAspect="1"/>
          </p:cNvPicPr>
          <p:nvPr/>
        </p:nvPicPr>
        <p:blipFill>
          <a:blip r:embed="rId2"/>
          <a:stretch>
            <a:fillRect/>
          </a:stretch>
        </p:blipFill>
        <p:spPr>
          <a:xfrm>
            <a:off x="838200" y="5510412"/>
            <a:ext cx="982463" cy="982463"/>
          </a:xfrm>
          <a:prstGeom prst="rect">
            <a:avLst/>
          </a:prstGeom>
        </p:spPr>
      </p:pic>
      <p:grpSp>
        <p:nvGrpSpPr>
          <p:cNvPr id="10" name="Grupo 9">
            <a:extLst>
              <a:ext uri="{FF2B5EF4-FFF2-40B4-BE49-F238E27FC236}">
                <a16:creationId xmlns:a16="http://schemas.microsoft.com/office/drawing/2014/main" id="{85255600-11BB-41CF-8004-B3CFFEEEE172}"/>
              </a:ext>
            </a:extLst>
          </p:cNvPr>
          <p:cNvGrpSpPr/>
          <p:nvPr/>
        </p:nvGrpSpPr>
        <p:grpSpPr>
          <a:xfrm>
            <a:off x="10682796" y="-15914"/>
            <a:ext cx="1509204" cy="1605017"/>
            <a:chOff x="10682796" y="-15914"/>
            <a:chExt cx="1509204" cy="1605017"/>
          </a:xfrm>
        </p:grpSpPr>
        <p:sp>
          <p:nvSpPr>
            <p:cNvPr id="8" name="Franja diagonal 7">
              <a:extLst>
                <a:ext uri="{FF2B5EF4-FFF2-40B4-BE49-F238E27FC236}">
                  <a16:creationId xmlns:a16="http://schemas.microsoft.com/office/drawing/2014/main" id="{51FF73AD-0104-4FC7-899C-45F16021A0F5}"/>
                </a:ext>
              </a:extLst>
            </p:cNvPr>
            <p:cNvSpPr/>
            <p:nvPr/>
          </p:nvSpPr>
          <p:spPr>
            <a:xfrm flipH="1">
              <a:off x="10682796" y="0"/>
              <a:ext cx="1509204" cy="1589103"/>
            </a:xfrm>
            <a:prstGeom prst="diagStripe">
              <a:avLst>
                <a:gd name="adj" fmla="val 479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 name="CuadroTexto 8">
              <a:extLst>
                <a:ext uri="{FF2B5EF4-FFF2-40B4-BE49-F238E27FC236}">
                  <a16:creationId xmlns:a16="http://schemas.microsoft.com/office/drawing/2014/main" id="{BB48DB31-9128-4773-AC6E-F294C601E99F}"/>
                </a:ext>
              </a:extLst>
            </p:cNvPr>
            <p:cNvSpPr txBox="1"/>
            <p:nvPr/>
          </p:nvSpPr>
          <p:spPr>
            <a:xfrm rot="2803737">
              <a:off x="11018176" y="394455"/>
              <a:ext cx="1159292" cy="338554"/>
            </a:xfrm>
            <a:prstGeom prst="rect">
              <a:avLst/>
            </a:prstGeom>
            <a:noFill/>
          </p:spPr>
          <p:txBody>
            <a:bodyPr wrap="none" rtlCol="0">
              <a:spAutoFit/>
            </a:bodyPr>
            <a:lstStyle/>
            <a:p>
              <a:r>
                <a:rPr lang="es-ES" sz="1600" dirty="0"/>
                <a:t>Azure VM</a:t>
              </a:r>
            </a:p>
          </p:txBody>
        </p:sp>
      </p:grpSp>
    </p:spTree>
    <p:extLst>
      <p:ext uri="{BB962C8B-B14F-4D97-AF65-F5344CB8AC3E}">
        <p14:creationId xmlns:p14="http://schemas.microsoft.com/office/powerpoint/2010/main" val="386721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a:t>Files</a:t>
            </a:r>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923330"/>
          </a:xfrm>
          <a:prstGeom prst="rect">
            <a:avLst/>
          </a:prstGeom>
          <a:noFill/>
        </p:spPr>
        <p:txBody>
          <a:bodyPr wrap="square" rtlCol="0">
            <a:spAutoFit/>
          </a:bodyPr>
          <a:lstStyle/>
          <a:p>
            <a:pPr algn="just"/>
            <a:r>
              <a:rPr lang="en-US" dirty="0">
                <a:latin typeface="+mj-lt"/>
              </a:rPr>
              <a:t>It allows the storage of files through the SMB network protocol. It can be shared between different virtual machines. Shared resources can be mounted as drives on Windows, Linux or macOS systems.</a:t>
            </a:r>
            <a:endParaRPr lang="es-ES" dirty="0">
              <a:latin typeface="+mj-lt"/>
            </a:endParaRPr>
          </a:p>
        </p:txBody>
      </p:sp>
      <p:pic>
        <p:nvPicPr>
          <p:cNvPr id="5" name="Imagen 4" descr="Imagen que contiene interior&#10;&#10;Descripción generada automáticamente">
            <a:extLst>
              <a:ext uri="{FF2B5EF4-FFF2-40B4-BE49-F238E27FC236}">
                <a16:creationId xmlns:a16="http://schemas.microsoft.com/office/drawing/2014/main" id="{9D819EE6-C28C-4426-8CA8-98254500A74B}"/>
              </a:ext>
            </a:extLst>
          </p:cNvPr>
          <p:cNvPicPr>
            <a:picLocks noChangeAspect="1"/>
          </p:cNvPicPr>
          <p:nvPr/>
        </p:nvPicPr>
        <p:blipFill>
          <a:blip r:embed="rId2"/>
          <a:stretch>
            <a:fillRect/>
          </a:stretch>
        </p:blipFill>
        <p:spPr>
          <a:xfrm>
            <a:off x="838200" y="5510413"/>
            <a:ext cx="982462" cy="982462"/>
          </a:xfrm>
          <a:prstGeom prst="rect">
            <a:avLst/>
          </a:prstGeom>
        </p:spPr>
      </p:pic>
      <p:sp>
        <p:nvSpPr>
          <p:cNvPr id="6" name="CuadroTexto 5">
            <a:extLst>
              <a:ext uri="{FF2B5EF4-FFF2-40B4-BE49-F238E27FC236}">
                <a16:creationId xmlns:a16="http://schemas.microsoft.com/office/drawing/2014/main" id="{FFE0E7D1-D992-49BD-98FC-9D569237177A}"/>
              </a:ext>
            </a:extLst>
          </p:cNvPr>
          <p:cNvSpPr txBox="1"/>
          <p:nvPr/>
        </p:nvSpPr>
        <p:spPr>
          <a:xfrm>
            <a:off x="1820662" y="5816978"/>
            <a:ext cx="7402989" cy="369332"/>
          </a:xfrm>
          <a:prstGeom prst="rect">
            <a:avLst/>
          </a:prstGeom>
          <a:noFill/>
        </p:spPr>
        <p:txBody>
          <a:bodyPr wrap="none" rtlCol="0">
            <a:spAutoFit/>
          </a:bodyPr>
          <a:lstStyle/>
          <a:p>
            <a:r>
              <a:rPr lang="es-ES" dirty="0">
                <a:latin typeface="+mj-lt"/>
              </a:rPr>
              <a:t>https://azure.microsoft.com/es-es/services/storage/files/</a:t>
            </a:r>
          </a:p>
        </p:txBody>
      </p:sp>
      <p:grpSp>
        <p:nvGrpSpPr>
          <p:cNvPr id="7" name="Grupo 6">
            <a:extLst>
              <a:ext uri="{FF2B5EF4-FFF2-40B4-BE49-F238E27FC236}">
                <a16:creationId xmlns:a16="http://schemas.microsoft.com/office/drawing/2014/main" id="{68FF28AB-0BAC-4897-8065-8EBA16B7C737}"/>
              </a:ext>
            </a:extLst>
          </p:cNvPr>
          <p:cNvGrpSpPr/>
          <p:nvPr/>
        </p:nvGrpSpPr>
        <p:grpSpPr>
          <a:xfrm>
            <a:off x="10682796" y="-15914"/>
            <a:ext cx="1509204" cy="1605017"/>
            <a:chOff x="10682796" y="-15914"/>
            <a:chExt cx="1509204" cy="1605017"/>
          </a:xfrm>
        </p:grpSpPr>
        <p:sp>
          <p:nvSpPr>
            <p:cNvPr id="8" name="Franja diagonal 7">
              <a:extLst>
                <a:ext uri="{FF2B5EF4-FFF2-40B4-BE49-F238E27FC236}">
                  <a16:creationId xmlns:a16="http://schemas.microsoft.com/office/drawing/2014/main" id="{73D6DA09-96BA-4C4E-B67A-1090717754A0}"/>
                </a:ext>
              </a:extLst>
            </p:cNvPr>
            <p:cNvSpPr/>
            <p:nvPr/>
          </p:nvSpPr>
          <p:spPr>
            <a:xfrm flipH="1">
              <a:off x="10682796" y="0"/>
              <a:ext cx="1509204" cy="1589103"/>
            </a:xfrm>
            <a:prstGeom prst="diagStripe">
              <a:avLst>
                <a:gd name="adj" fmla="val 479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 name="CuadroTexto 8">
              <a:extLst>
                <a:ext uri="{FF2B5EF4-FFF2-40B4-BE49-F238E27FC236}">
                  <a16:creationId xmlns:a16="http://schemas.microsoft.com/office/drawing/2014/main" id="{1AB75D92-F86F-491C-9615-D5963F63AA3A}"/>
                </a:ext>
              </a:extLst>
            </p:cNvPr>
            <p:cNvSpPr txBox="1"/>
            <p:nvPr/>
          </p:nvSpPr>
          <p:spPr>
            <a:xfrm rot="2803737">
              <a:off x="11018176" y="394455"/>
              <a:ext cx="1159292" cy="338554"/>
            </a:xfrm>
            <a:prstGeom prst="rect">
              <a:avLst/>
            </a:prstGeom>
            <a:noFill/>
          </p:spPr>
          <p:txBody>
            <a:bodyPr wrap="none" rtlCol="0">
              <a:spAutoFit/>
            </a:bodyPr>
            <a:lstStyle/>
            <a:p>
              <a:r>
                <a:rPr lang="es-ES" sz="1600" dirty="0"/>
                <a:t>Azure VM</a:t>
              </a:r>
            </a:p>
          </p:txBody>
        </p:sp>
      </p:grpSp>
    </p:spTree>
    <p:extLst>
      <p:ext uri="{BB962C8B-B14F-4D97-AF65-F5344CB8AC3E}">
        <p14:creationId xmlns:p14="http://schemas.microsoft.com/office/powerpoint/2010/main" val="259552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a:t>Archive</a:t>
            </a:r>
          </a:p>
        </p:txBody>
      </p:sp>
      <p:sp>
        <p:nvSpPr>
          <p:cNvPr id="6" name="CuadroTexto 5">
            <a:extLst>
              <a:ext uri="{FF2B5EF4-FFF2-40B4-BE49-F238E27FC236}">
                <a16:creationId xmlns:a16="http://schemas.microsoft.com/office/drawing/2014/main" id="{FFE0E7D1-D992-49BD-98FC-9D569237177A}"/>
              </a:ext>
            </a:extLst>
          </p:cNvPr>
          <p:cNvSpPr txBox="1"/>
          <p:nvPr/>
        </p:nvSpPr>
        <p:spPr>
          <a:xfrm>
            <a:off x="1820665" y="5816976"/>
            <a:ext cx="7656263" cy="369332"/>
          </a:xfrm>
          <a:prstGeom prst="rect">
            <a:avLst/>
          </a:prstGeom>
          <a:noFill/>
        </p:spPr>
        <p:txBody>
          <a:bodyPr wrap="none" rtlCol="0">
            <a:spAutoFit/>
          </a:bodyPr>
          <a:lstStyle/>
          <a:p>
            <a:r>
              <a:rPr lang="es-ES" dirty="0">
                <a:latin typeface="+mj-lt"/>
              </a:rPr>
              <a:t>https://azure.microsoft.com/es-es/services/storage/archive/</a:t>
            </a:r>
          </a:p>
        </p:txBody>
      </p:sp>
      <p:pic>
        <p:nvPicPr>
          <p:cNvPr id="5" name="Imagen 4">
            <a:extLst>
              <a:ext uri="{FF2B5EF4-FFF2-40B4-BE49-F238E27FC236}">
                <a16:creationId xmlns:a16="http://schemas.microsoft.com/office/drawing/2014/main" id="{D599C6E1-264D-4CA0-8B7B-78045CECE6F0}"/>
              </a:ext>
            </a:extLst>
          </p:cNvPr>
          <p:cNvPicPr>
            <a:picLocks noChangeAspect="1"/>
          </p:cNvPicPr>
          <p:nvPr/>
        </p:nvPicPr>
        <p:blipFill>
          <a:blip r:embed="rId2"/>
          <a:stretch>
            <a:fillRect/>
          </a:stretch>
        </p:blipFill>
        <p:spPr>
          <a:xfrm>
            <a:off x="838200" y="5510410"/>
            <a:ext cx="982465" cy="982465"/>
          </a:xfrm>
          <a:prstGeom prst="rect">
            <a:avLst/>
          </a:prstGeom>
        </p:spPr>
      </p:pic>
      <p:sp>
        <p:nvSpPr>
          <p:cNvPr id="4" name="CuadroTexto 3">
            <a:extLst>
              <a:ext uri="{FF2B5EF4-FFF2-40B4-BE49-F238E27FC236}">
                <a16:creationId xmlns:a16="http://schemas.microsoft.com/office/drawing/2014/main" id="{661DDBB5-1A64-4EF6-86DE-CCF523AEB613}"/>
              </a:ext>
            </a:extLst>
          </p:cNvPr>
          <p:cNvSpPr txBox="1"/>
          <p:nvPr/>
        </p:nvSpPr>
        <p:spPr>
          <a:xfrm>
            <a:off x="838200" y="1690688"/>
            <a:ext cx="10515600" cy="923330"/>
          </a:xfrm>
          <a:prstGeom prst="rect">
            <a:avLst/>
          </a:prstGeom>
          <a:noFill/>
        </p:spPr>
        <p:txBody>
          <a:bodyPr wrap="square" rtlCol="0">
            <a:spAutoFit/>
          </a:bodyPr>
          <a:lstStyle/>
          <a:p>
            <a:pPr algn="just"/>
            <a:r>
              <a:rPr lang="en-US" dirty="0">
                <a:latin typeface="+mj-lt"/>
              </a:rPr>
              <a:t>Compliance, archival data that needs to be stored for a long time or backups. It’s stored for at least 180 days with flexible latency. To access it is necessary to overcome a process known as "rehydration“ and it could be delayed up to 15 hours.</a:t>
            </a:r>
            <a:endParaRPr lang="es-ES" dirty="0">
              <a:latin typeface="+mj-lt"/>
            </a:endParaRPr>
          </a:p>
        </p:txBody>
      </p:sp>
    </p:spTree>
    <p:extLst>
      <p:ext uri="{BB962C8B-B14F-4D97-AF65-F5344CB8AC3E}">
        <p14:creationId xmlns:p14="http://schemas.microsoft.com/office/powerpoint/2010/main" val="327201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a:t>Blob</a:t>
            </a:r>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646331"/>
          </a:xfrm>
          <a:prstGeom prst="rect">
            <a:avLst/>
          </a:prstGeom>
          <a:noFill/>
        </p:spPr>
        <p:txBody>
          <a:bodyPr wrap="square" rtlCol="0">
            <a:spAutoFit/>
          </a:bodyPr>
          <a:lstStyle/>
          <a:p>
            <a:pPr algn="just"/>
            <a:r>
              <a:rPr lang="en-US" dirty="0">
                <a:latin typeface="+mj-lt"/>
              </a:rPr>
              <a:t>Storage of unstructured objects such as text or binaries with different levels of access (sporadic or frequent) and with a capacity of up to 500Tb per account.</a:t>
            </a:r>
            <a:endParaRPr lang="es-ES" dirty="0">
              <a:latin typeface="+mj-lt"/>
            </a:endParaRPr>
          </a:p>
        </p:txBody>
      </p:sp>
      <p:sp>
        <p:nvSpPr>
          <p:cNvPr id="6" name="CuadroTexto 5">
            <a:extLst>
              <a:ext uri="{FF2B5EF4-FFF2-40B4-BE49-F238E27FC236}">
                <a16:creationId xmlns:a16="http://schemas.microsoft.com/office/drawing/2014/main" id="{FFE0E7D1-D992-49BD-98FC-9D569237177A}"/>
              </a:ext>
            </a:extLst>
          </p:cNvPr>
          <p:cNvSpPr txBox="1"/>
          <p:nvPr/>
        </p:nvSpPr>
        <p:spPr>
          <a:xfrm>
            <a:off x="1820664" y="5816978"/>
            <a:ext cx="7402989" cy="369332"/>
          </a:xfrm>
          <a:prstGeom prst="rect">
            <a:avLst/>
          </a:prstGeom>
          <a:noFill/>
        </p:spPr>
        <p:txBody>
          <a:bodyPr wrap="none" rtlCol="0">
            <a:spAutoFit/>
          </a:bodyPr>
          <a:lstStyle/>
          <a:p>
            <a:r>
              <a:rPr lang="es-ES" dirty="0">
                <a:latin typeface="+mj-lt"/>
              </a:rPr>
              <a:t>https://azure.microsoft.com/es-es/services/storage/blobs/</a:t>
            </a:r>
          </a:p>
        </p:txBody>
      </p:sp>
      <p:pic>
        <p:nvPicPr>
          <p:cNvPr id="5" name="Imagen 4" descr="Imagen que contiene interior&#10;&#10;Descripción generada automáticamente">
            <a:extLst>
              <a:ext uri="{FF2B5EF4-FFF2-40B4-BE49-F238E27FC236}">
                <a16:creationId xmlns:a16="http://schemas.microsoft.com/office/drawing/2014/main" id="{4B1C9507-3221-472B-8FE1-9FC324517916}"/>
              </a:ext>
            </a:extLst>
          </p:cNvPr>
          <p:cNvPicPr>
            <a:picLocks noChangeAspect="1"/>
          </p:cNvPicPr>
          <p:nvPr/>
        </p:nvPicPr>
        <p:blipFill>
          <a:blip r:embed="rId2"/>
          <a:stretch>
            <a:fillRect/>
          </a:stretch>
        </p:blipFill>
        <p:spPr>
          <a:xfrm>
            <a:off x="838200" y="5510412"/>
            <a:ext cx="982464" cy="982464"/>
          </a:xfrm>
          <a:prstGeom prst="rect">
            <a:avLst/>
          </a:prstGeom>
        </p:spPr>
      </p:pic>
      <p:graphicFrame>
        <p:nvGraphicFramePr>
          <p:cNvPr id="7" name="Tabla 6">
            <a:extLst>
              <a:ext uri="{FF2B5EF4-FFF2-40B4-BE49-F238E27FC236}">
                <a16:creationId xmlns:a16="http://schemas.microsoft.com/office/drawing/2014/main" id="{95A961C7-F0F3-47EA-9AF1-82C6B249BDBC}"/>
              </a:ext>
            </a:extLst>
          </p:cNvPr>
          <p:cNvGraphicFramePr>
            <a:graphicFrameLocks noGrp="1"/>
          </p:cNvGraphicFramePr>
          <p:nvPr>
            <p:extLst>
              <p:ext uri="{D42A27DB-BD31-4B8C-83A1-F6EECF244321}">
                <p14:modId xmlns:p14="http://schemas.microsoft.com/office/powerpoint/2010/main" val="1740048767"/>
              </p:ext>
            </p:extLst>
          </p:nvPr>
        </p:nvGraphicFramePr>
        <p:xfrm>
          <a:off x="838200" y="2516356"/>
          <a:ext cx="10515600" cy="1914532"/>
        </p:xfrm>
        <a:graphic>
          <a:graphicData uri="http://schemas.openxmlformats.org/drawingml/2006/table">
            <a:tbl>
              <a:tblPr firstRow="1" bandRow="1">
                <a:tableStyleId>{793D81CF-94F2-401A-BA57-92F5A7B2D0C5}</a:tableStyleId>
              </a:tblPr>
              <a:tblGrid>
                <a:gridCol w="3505200">
                  <a:extLst>
                    <a:ext uri="{9D8B030D-6E8A-4147-A177-3AD203B41FA5}">
                      <a16:colId xmlns:a16="http://schemas.microsoft.com/office/drawing/2014/main" val="515526802"/>
                    </a:ext>
                  </a:extLst>
                </a:gridCol>
                <a:gridCol w="3505200">
                  <a:extLst>
                    <a:ext uri="{9D8B030D-6E8A-4147-A177-3AD203B41FA5}">
                      <a16:colId xmlns:a16="http://schemas.microsoft.com/office/drawing/2014/main" val="2881098599"/>
                    </a:ext>
                  </a:extLst>
                </a:gridCol>
                <a:gridCol w="3505200">
                  <a:extLst>
                    <a:ext uri="{9D8B030D-6E8A-4147-A177-3AD203B41FA5}">
                      <a16:colId xmlns:a16="http://schemas.microsoft.com/office/drawing/2014/main" val="3653698028"/>
                    </a:ext>
                  </a:extLst>
                </a:gridCol>
              </a:tblGrid>
              <a:tr h="582684">
                <a:tc>
                  <a:txBody>
                    <a:bodyPr/>
                    <a:lstStyle/>
                    <a:p>
                      <a:r>
                        <a:rPr lang="es-ES" sz="1600" b="0" dirty="0">
                          <a:latin typeface="+mj-lt"/>
                        </a:rPr>
                        <a:t>Block blob</a:t>
                      </a:r>
                    </a:p>
                  </a:txBody>
                  <a:tcPr/>
                </a:tc>
                <a:tc>
                  <a:txBody>
                    <a:bodyPr/>
                    <a:lstStyle/>
                    <a:p>
                      <a:r>
                        <a:rPr lang="es-ES" sz="1600" b="0" dirty="0">
                          <a:latin typeface="+mj-lt"/>
                        </a:rPr>
                        <a:t>Page blob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b="0" dirty="0" err="1">
                          <a:latin typeface="+mj-lt"/>
                        </a:rPr>
                        <a:t>Append</a:t>
                      </a:r>
                      <a:r>
                        <a:rPr lang="es-ES" sz="1600" b="0" dirty="0">
                          <a:latin typeface="+mj-lt"/>
                        </a:rPr>
                        <a:t> blob</a:t>
                      </a:r>
                    </a:p>
                    <a:p>
                      <a:endParaRPr lang="es-ES" sz="1600" b="0" dirty="0">
                        <a:latin typeface="+mj-lt"/>
                      </a:endParaRPr>
                    </a:p>
                  </a:txBody>
                  <a:tcPr/>
                </a:tc>
                <a:extLst>
                  <a:ext uri="{0D108BD9-81ED-4DB2-BD59-A6C34878D82A}">
                    <a16:rowId xmlns:a16="http://schemas.microsoft.com/office/drawing/2014/main" val="1159415551"/>
                  </a:ext>
                </a:extLst>
              </a:tr>
              <a:tr h="1331848">
                <a:tc>
                  <a:txBody>
                    <a:bodyPr/>
                    <a:lstStyle/>
                    <a:p>
                      <a:pPr algn="just"/>
                      <a:r>
                        <a:rPr lang="en-US" sz="1600" dirty="0">
                          <a:latin typeface="+mj-lt"/>
                        </a:rPr>
                        <a:t>A blob is chopped and each block is likely to be distributed through the Azure infrastructure. Up to 4.77 TB per blob</a:t>
                      </a:r>
                      <a:endParaRPr lang="es-ES" sz="1600" dirty="0">
                        <a:latin typeface="+mj-lt"/>
                      </a:endParaRPr>
                    </a:p>
                  </a:txBody>
                  <a:tcPr/>
                </a:tc>
                <a:tc>
                  <a:txBody>
                    <a:bodyPr/>
                    <a:lstStyle/>
                    <a:p>
                      <a:pPr algn="just"/>
                      <a:r>
                        <a:rPr lang="en-US" sz="1600" kern="1200" dirty="0">
                          <a:effectLst/>
                          <a:latin typeface="+mj-lt"/>
                        </a:rPr>
                        <a:t>Optimized for random read and write operations. Used on Azure VM.</a:t>
                      </a:r>
                      <a:endParaRPr lang="es-ES" sz="1600" dirty="0">
                        <a:latin typeface="+mj-lt"/>
                      </a:endParaRPr>
                    </a:p>
                  </a:txBody>
                  <a:tcPr/>
                </a:tc>
                <a:tc>
                  <a:txBody>
                    <a:bodyPr/>
                    <a:lstStyle/>
                    <a:p>
                      <a:pPr algn="just"/>
                      <a:r>
                        <a:rPr lang="en-US" sz="1600" dirty="0">
                          <a:latin typeface="+mj-lt"/>
                        </a:rPr>
                        <a:t>Oriented to store incremental files where new bytes will be added to the end of the original blob.</a:t>
                      </a:r>
                      <a:endParaRPr lang="es-ES" sz="1600" dirty="0">
                        <a:latin typeface="+mj-lt"/>
                      </a:endParaRPr>
                    </a:p>
                  </a:txBody>
                  <a:tcPr/>
                </a:tc>
                <a:extLst>
                  <a:ext uri="{0D108BD9-81ED-4DB2-BD59-A6C34878D82A}">
                    <a16:rowId xmlns:a16="http://schemas.microsoft.com/office/drawing/2014/main" val="1095276230"/>
                  </a:ext>
                </a:extLst>
              </a:tr>
            </a:tbl>
          </a:graphicData>
        </a:graphic>
      </p:graphicFrame>
      <p:sp>
        <p:nvSpPr>
          <p:cNvPr id="8" name="CuadroTexto 7">
            <a:extLst>
              <a:ext uri="{FF2B5EF4-FFF2-40B4-BE49-F238E27FC236}">
                <a16:creationId xmlns:a16="http://schemas.microsoft.com/office/drawing/2014/main" id="{6F8AA300-D4C4-43DC-AC89-E8A9110014AD}"/>
              </a:ext>
            </a:extLst>
          </p:cNvPr>
          <p:cNvSpPr txBox="1"/>
          <p:nvPr/>
        </p:nvSpPr>
        <p:spPr>
          <a:xfrm>
            <a:off x="838200" y="4509590"/>
            <a:ext cx="10515600" cy="307777"/>
          </a:xfrm>
          <a:prstGeom prst="rect">
            <a:avLst/>
          </a:prstGeom>
          <a:noFill/>
        </p:spPr>
        <p:txBody>
          <a:bodyPr wrap="square" rtlCol="0">
            <a:spAutoFit/>
          </a:bodyPr>
          <a:lstStyle/>
          <a:p>
            <a:pPr algn="r"/>
            <a:r>
              <a:rPr lang="en-US" sz="1400" dirty="0"/>
              <a:t>Limitations of Azure Storage Account</a:t>
            </a:r>
            <a:r>
              <a:rPr lang="es-ES" sz="1400" dirty="0"/>
              <a:t>: http://bit.ly/2z4vpd6</a:t>
            </a:r>
          </a:p>
        </p:txBody>
      </p:sp>
    </p:spTree>
    <p:extLst>
      <p:ext uri="{BB962C8B-B14F-4D97-AF65-F5344CB8AC3E}">
        <p14:creationId xmlns:p14="http://schemas.microsoft.com/office/powerpoint/2010/main" val="244433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err="1"/>
              <a:t>Queues</a:t>
            </a:r>
            <a:endParaRPr lang="es-ES" dirty="0"/>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923330"/>
          </a:xfrm>
          <a:prstGeom prst="rect">
            <a:avLst/>
          </a:prstGeom>
          <a:noFill/>
        </p:spPr>
        <p:txBody>
          <a:bodyPr wrap="square" rtlCol="0">
            <a:spAutoFit/>
          </a:bodyPr>
          <a:lstStyle/>
          <a:p>
            <a:pPr algn="just"/>
            <a:r>
              <a:rPr lang="en-US" dirty="0">
                <a:latin typeface="+mj-lt"/>
              </a:rPr>
              <a:t>Simplified messaging bus. Guarantees delivery but does not ensure the order. Messages expire after 7 days. It allows 80Gb for each queue and 64Kb for each message. It support </a:t>
            </a:r>
            <a:r>
              <a:rPr lang="es-ES" dirty="0" err="1">
                <a:latin typeface="+mj-lt"/>
              </a:rPr>
              <a:t>Get</a:t>
            </a:r>
            <a:r>
              <a:rPr lang="es-ES" dirty="0">
                <a:latin typeface="+mj-lt"/>
              </a:rPr>
              <a:t>, </a:t>
            </a:r>
            <a:r>
              <a:rPr lang="es-ES" dirty="0" err="1">
                <a:latin typeface="+mj-lt"/>
              </a:rPr>
              <a:t>Peek</a:t>
            </a:r>
            <a:r>
              <a:rPr lang="es-ES" dirty="0">
                <a:latin typeface="+mj-lt"/>
              </a:rPr>
              <a:t>, </a:t>
            </a:r>
            <a:r>
              <a:rPr lang="es-ES" dirty="0" err="1">
                <a:latin typeface="+mj-lt"/>
              </a:rPr>
              <a:t>Update</a:t>
            </a:r>
            <a:r>
              <a:rPr lang="es-ES" dirty="0">
                <a:latin typeface="+mj-lt"/>
              </a:rPr>
              <a:t> and </a:t>
            </a:r>
            <a:r>
              <a:rPr lang="es-ES" dirty="0" err="1">
                <a:latin typeface="+mj-lt"/>
              </a:rPr>
              <a:t>Delete</a:t>
            </a:r>
            <a:r>
              <a:rPr lang="es-ES" dirty="0">
                <a:latin typeface="+mj-lt"/>
              </a:rPr>
              <a:t> </a:t>
            </a:r>
            <a:r>
              <a:rPr lang="es-ES" dirty="0" err="1">
                <a:latin typeface="+mj-lt"/>
              </a:rPr>
              <a:t>operations</a:t>
            </a:r>
            <a:r>
              <a:rPr lang="es-ES" dirty="0">
                <a:latin typeface="+mj-lt"/>
              </a:rPr>
              <a:t>.</a:t>
            </a:r>
          </a:p>
        </p:txBody>
      </p:sp>
      <p:sp>
        <p:nvSpPr>
          <p:cNvPr id="6" name="CuadroTexto 5">
            <a:extLst>
              <a:ext uri="{FF2B5EF4-FFF2-40B4-BE49-F238E27FC236}">
                <a16:creationId xmlns:a16="http://schemas.microsoft.com/office/drawing/2014/main" id="{FFE0E7D1-D992-49BD-98FC-9D569237177A}"/>
              </a:ext>
            </a:extLst>
          </p:cNvPr>
          <p:cNvSpPr txBox="1"/>
          <p:nvPr/>
        </p:nvSpPr>
        <p:spPr>
          <a:xfrm>
            <a:off x="1820666" y="5816976"/>
            <a:ext cx="7529625" cy="369332"/>
          </a:xfrm>
          <a:prstGeom prst="rect">
            <a:avLst/>
          </a:prstGeom>
          <a:noFill/>
        </p:spPr>
        <p:txBody>
          <a:bodyPr wrap="none" rtlCol="0">
            <a:spAutoFit/>
          </a:bodyPr>
          <a:lstStyle/>
          <a:p>
            <a:r>
              <a:rPr lang="es-ES" dirty="0">
                <a:latin typeface="+mj-lt"/>
              </a:rPr>
              <a:t>https://azure.microsoft.com/es-es/services/storage/queues/</a:t>
            </a:r>
          </a:p>
        </p:txBody>
      </p:sp>
      <p:pic>
        <p:nvPicPr>
          <p:cNvPr id="7" name="Imagen 6" descr="Imagen que contiene crucigrama, interior, texto&#10;&#10;Descripción generada automáticamente">
            <a:extLst>
              <a:ext uri="{FF2B5EF4-FFF2-40B4-BE49-F238E27FC236}">
                <a16:creationId xmlns:a16="http://schemas.microsoft.com/office/drawing/2014/main" id="{4900646D-0F8A-4FBB-A641-41E18FD289F9}"/>
              </a:ext>
            </a:extLst>
          </p:cNvPr>
          <p:cNvPicPr>
            <a:picLocks noChangeAspect="1"/>
          </p:cNvPicPr>
          <p:nvPr/>
        </p:nvPicPr>
        <p:blipFill>
          <a:blip r:embed="rId2"/>
          <a:stretch>
            <a:fillRect/>
          </a:stretch>
        </p:blipFill>
        <p:spPr>
          <a:xfrm>
            <a:off x="838200" y="5510409"/>
            <a:ext cx="982466" cy="982466"/>
          </a:xfrm>
          <a:prstGeom prst="rect">
            <a:avLst/>
          </a:prstGeom>
        </p:spPr>
      </p:pic>
    </p:spTree>
    <p:extLst>
      <p:ext uri="{BB962C8B-B14F-4D97-AF65-F5344CB8AC3E}">
        <p14:creationId xmlns:p14="http://schemas.microsoft.com/office/powerpoint/2010/main" val="245038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err="1"/>
              <a:t>Others</a:t>
            </a:r>
            <a:endParaRPr lang="es-ES" dirty="0"/>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369332"/>
          </a:xfrm>
          <a:prstGeom prst="rect">
            <a:avLst/>
          </a:prstGeom>
          <a:noFill/>
        </p:spPr>
        <p:txBody>
          <a:bodyPr wrap="square" rtlCol="0">
            <a:spAutoFit/>
          </a:bodyPr>
          <a:lstStyle/>
          <a:p>
            <a:pPr algn="just"/>
            <a:r>
              <a:rPr lang="es-ES" dirty="0">
                <a:latin typeface="+mj-lt"/>
              </a:rPr>
              <a:t>Tables, Data Lake, Azure </a:t>
            </a:r>
            <a:r>
              <a:rPr lang="es-ES" dirty="0" err="1">
                <a:latin typeface="+mj-lt"/>
              </a:rPr>
              <a:t>Avere</a:t>
            </a:r>
            <a:r>
              <a:rPr lang="es-ES" dirty="0">
                <a:latin typeface="+mj-lt"/>
              </a:rPr>
              <a:t> </a:t>
            </a:r>
            <a:r>
              <a:rPr lang="es-ES" dirty="0" err="1"/>
              <a:t>vFXT</a:t>
            </a:r>
            <a:r>
              <a:rPr lang="es-ES" dirty="0"/>
              <a:t>.</a:t>
            </a:r>
          </a:p>
        </p:txBody>
      </p:sp>
    </p:spTree>
    <p:extLst>
      <p:ext uri="{BB962C8B-B14F-4D97-AF65-F5344CB8AC3E}">
        <p14:creationId xmlns:p14="http://schemas.microsoft.com/office/powerpoint/2010/main" val="3488021391"/>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868</TotalTime>
  <Words>640</Words>
  <Application>Microsoft Office PowerPoint</Application>
  <PresentationFormat>Panorámica</PresentationFormat>
  <Paragraphs>60</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Consolas</vt:lpstr>
      <vt:lpstr>Times New Roman</vt:lpstr>
      <vt:lpstr>Verdana</vt:lpstr>
      <vt:lpstr>Office Theme</vt:lpstr>
      <vt:lpstr>Azure Storage</vt:lpstr>
      <vt:lpstr>Redundancy</vt:lpstr>
      <vt:lpstr>Presentación de PowerPoint</vt:lpstr>
      <vt:lpstr>Disk</vt:lpstr>
      <vt:lpstr>Files</vt:lpstr>
      <vt:lpstr>Archive</vt:lpstr>
      <vt:lpstr>Blob</vt:lpstr>
      <vt:lpstr>Queues</vt:lpstr>
      <vt:lpstr>Others</vt:lpstr>
      <vt:lpstr>Pricing</vt:lpstr>
      <vt:lpstr>Talk is cheap, show me the code.</vt:lpstr>
      <vt:lpstr>Scenary</vt:lpstr>
      <vt:lpstr>Infrastructure</vt:lpstr>
    </vt:vector>
  </TitlesOfParts>
  <Company>CIBER Experis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creator>Sergio Barriel Cantelar</dc:creator>
  <cp:keywords>Azure, Storage, Cloud, File, Blob, Queue, Data Lake, Archive</cp:keywords>
  <cp:lastModifiedBy>Sergio Barriel Cantelar</cp:lastModifiedBy>
  <cp:revision>1</cp:revision>
  <dcterms:created xsi:type="dcterms:W3CDTF">2018-11-10T23:19:02Z</dcterms:created>
  <dcterms:modified xsi:type="dcterms:W3CDTF">2018-11-14T23:16:27Z</dcterms:modified>
</cp:coreProperties>
</file>