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0B829-632F-40FB-BC4F-853426FA9160}" v="23" dt="2018-09-03T17:59:26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Berdiales Nortes" userId="507d04ca7be29483" providerId="LiveId" clId="{0790B829-632F-40FB-BC4F-853426FA9160}"/>
    <pc:docChg chg="custSel addSld modSld">
      <pc:chgData name="Sergio Berdiales Nortes" userId="507d04ca7be29483" providerId="LiveId" clId="{0790B829-632F-40FB-BC4F-853426FA9160}" dt="2018-09-03T17:59:26.515" v="22" actId="14100"/>
      <pc:docMkLst>
        <pc:docMk/>
      </pc:docMkLst>
      <pc:sldChg chg="addSp delSp modSp add">
        <pc:chgData name="Sergio Berdiales Nortes" userId="507d04ca7be29483" providerId="LiveId" clId="{0790B829-632F-40FB-BC4F-853426FA9160}" dt="2018-09-03T14:57:49.608" v="11" actId="1076"/>
        <pc:sldMkLst>
          <pc:docMk/>
          <pc:sldMk cId="1219564533" sldId="256"/>
        </pc:sldMkLst>
        <pc:spChg chg="del">
          <ac:chgData name="Sergio Berdiales Nortes" userId="507d04ca7be29483" providerId="LiveId" clId="{0790B829-632F-40FB-BC4F-853426FA9160}" dt="2018-09-03T14:56:19.365" v="2" actId="478"/>
          <ac:spMkLst>
            <pc:docMk/>
            <pc:sldMk cId="1219564533" sldId="256"/>
            <ac:spMk id="2" creationId="{D26C033E-E6AB-4AC4-B98A-8201E95E077C}"/>
          </ac:spMkLst>
        </pc:spChg>
        <pc:spChg chg="del">
          <ac:chgData name="Sergio Berdiales Nortes" userId="507d04ca7be29483" providerId="LiveId" clId="{0790B829-632F-40FB-BC4F-853426FA9160}" dt="2018-09-03T14:56:17.797" v="1" actId="478"/>
          <ac:spMkLst>
            <pc:docMk/>
            <pc:sldMk cId="1219564533" sldId="256"/>
            <ac:spMk id="3" creationId="{22EE6C84-6268-4AFD-A427-FD4C8F743230}"/>
          </ac:spMkLst>
        </pc:spChg>
        <pc:spChg chg="add mod">
          <ac:chgData name="Sergio Berdiales Nortes" userId="507d04ca7be29483" providerId="LiveId" clId="{0790B829-632F-40FB-BC4F-853426FA9160}" dt="2018-09-03T14:56:59.946" v="4" actId="1076"/>
          <ac:spMkLst>
            <pc:docMk/>
            <pc:sldMk cId="1219564533" sldId="256"/>
            <ac:spMk id="4" creationId="{378ADF08-956E-42B6-932F-D38FC9C85E01}"/>
          </ac:spMkLst>
        </pc:spChg>
        <pc:picChg chg="add mod modCrop">
          <ac:chgData name="Sergio Berdiales Nortes" userId="507d04ca7be29483" providerId="LiveId" clId="{0790B829-632F-40FB-BC4F-853426FA9160}" dt="2018-09-03T14:57:49.608" v="11" actId="1076"/>
          <ac:picMkLst>
            <pc:docMk/>
            <pc:sldMk cId="1219564533" sldId="256"/>
            <ac:picMk id="5" creationId="{6AF94FE6-5260-4573-9C8B-4CD59BD6DA23}"/>
          </ac:picMkLst>
        </pc:picChg>
      </pc:sldChg>
      <pc:sldChg chg="addSp delSp modSp add">
        <pc:chgData name="Sergio Berdiales Nortes" userId="507d04ca7be29483" providerId="LiveId" clId="{0790B829-632F-40FB-BC4F-853426FA9160}" dt="2018-09-03T17:59:26.515" v="22" actId="14100"/>
        <pc:sldMkLst>
          <pc:docMk/>
          <pc:sldMk cId="751051387" sldId="257"/>
        </pc:sldMkLst>
        <pc:spChg chg="del mod">
          <ac:chgData name="Sergio Berdiales Nortes" userId="507d04ca7be29483" providerId="LiveId" clId="{0790B829-632F-40FB-BC4F-853426FA9160}" dt="2018-09-03T17:58:45.800" v="15" actId="478"/>
          <ac:spMkLst>
            <pc:docMk/>
            <pc:sldMk cId="751051387" sldId="257"/>
            <ac:spMk id="2" creationId="{EC69D573-9BF3-40A0-A52F-071AEDAA707E}"/>
          </ac:spMkLst>
        </pc:spChg>
        <pc:spChg chg="del">
          <ac:chgData name="Sergio Berdiales Nortes" userId="507d04ca7be29483" providerId="LiveId" clId="{0790B829-632F-40FB-BC4F-853426FA9160}" dt="2018-09-03T17:58:43.197" v="13" actId="478"/>
          <ac:spMkLst>
            <pc:docMk/>
            <pc:sldMk cId="751051387" sldId="257"/>
            <ac:spMk id="3" creationId="{3A01331E-3023-43DD-8467-8DBB545A23B2}"/>
          </ac:spMkLst>
        </pc:spChg>
        <pc:spChg chg="add mod">
          <ac:chgData name="Sergio Berdiales Nortes" userId="507d04ca7be29483" providerId="LiveId" clId="{0790B829-632F-40FB-BC4F-853426FA9160}" dt="2018-09-03T17:58:55.004" v="18" actId="14100"/>
          <ac:spMkLst>
            <pc:docMk/>
            <pc:sldMk cId="751051387" sldId="257"/>
            <ac:spMk id="4" creationId="{12118A01-4709-4AEC-B578-0D19E0B972A4}"/>
          </ac:spMkLst>
        </pc:spChg>
        <pc:spChg chg="add mod">
          <ac:chgData name="Sergio Berdiales Nortes" userId="507d04ca7be29483" providerId="LiveId" clId="{0790B829-632F-40FB-BC4F-853426FA9160}" dt="2018-09-03T17:59:26.515" v="22" actId="14100"/>
          <ac:spMkLst>
            <pc:docMk/>
            <pc:sldMk cId="751051387" sldId="257"/>
            <ac:spMk id="5" creationId="{9FD950F3-4551-40F1-93ED-90BA24F4CF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28A3-D0F9-4982-817D-97626B341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0D133-796B-4E70-BA93-8B5443CE4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8FBDC-7753-480D-9877-8F013B76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EAF5-D4CF-499A-9D82-D8D9031D08F0}" type="datetimeFigureOut">
              <a:rPr lang="en-US" smtClean="0"/>
              <a:t>2018-09-03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3F99-B7E7-4355-A6A9-F995FB07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15E64-CB03-4E4F-BFE2-FC1132C9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796C-D4F2-4300-8B46-DB75BB50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4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F9F3-7909-4BBE-9F82-B3099DD1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1754F-15A9-4D17-923B-B45F2D852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E7EC-A4DE-4363-8964-E5333757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EAF5-D4CF-499A-9D82-D8D9031D08F0}" type="datetimeFigureOut">
              <a:rPr lang="en-US" smtClean="0"/>
              <a:t>2018-09-03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CA96B-D557-48EC-BD3F-F78AC4AA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1359-BDA0-48DC-91A4-811C0E97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796C-D4F2-4300-8B46-DB75BB50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9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B6EF1-4F09-4248-9ED8-C6D56E768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A37C4-8560-46FE-A0AB-562123C21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7DF8-198D-4564-9991-1BA3B0A3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EAF5-D4CF-499A-9D82-D8D9031D08F0}" type="datetimeFigureOut">
              <a:rPr lang="en-US" smtClean="0"/>
              <a:t>2018-09-03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566B3-5288-434B-878F-EFDCF522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F183-58BE-4685-99A2-0B691583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796C-D4F2-4300-8B46-DB75BB50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054-4E32-442D-A726-1CA36228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6B4F-975C-4FE2-8216-F8CB1E3F3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7A79B-CB61-4309-AFBF-FE4DC11D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EAF5-D4CF-499A-9D82-D8D9031D08F0}" type="datetimeFigureOut">
              <a:rPr lang="en-US" smtClean="0"/>
              <a:t>2018-09-03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C83A4-DEF9-4068-8870-2856D636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2BA88-C517-4344-A6F8-35586208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796C-D4F2-4300-8B46-DB75BB50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5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D687-A902-4C22-AACD-E0395429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01769-111B-4802-919C-91ED2BF02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0FDC-A238-4C3F-9009-989D5160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EAF5-D4CF-499A-9D82-D8D9031D08F0}" type="datetimeFigureOut">
              <a:rPr lang="en-US" smtClean="0"/>
              <a:t>2018-09-03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8E26-AFB8-436D-8B1C-92E60213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FDED1-33DB-4866-8B24-8B55FD85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796C-D4F2-4300-8B46-DB75BB50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4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8776-BEDF-435F-BBA1-C9A9D3B7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7E106-5326-4278-8752-049C505DB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0FCDA-08A7-4213-A180-CDFB526A5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F40FB-BE4C-41F7-9884-C10183C6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EAF5-D4CF-499A-9D82-D8D9031D08F0}" type="datetimeFigureOut">
              <a:rPr lang="en-US" smtClean="0"/>
              <a:t>2018-09-03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5F536-13BE-4946-BAC9-8E274533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F2B73-EDB5-4226-AF63-074FA5C1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796C-D4F2-4300-8B46-DB75BB50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364D-C6EB-4E52-9ABF-1FC24331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D9111-5C43-4F14-9373-18075E2A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CA85A-AB4B-4DC5-BBF0-D1ABAD2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C87E4-C015-4B26-AEED-CEEE1631D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61579-DB14-484D-A616-B9D107627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D8AC5-B436-40E6-9058-D6962145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EAF5-D4CF-499A-9D82-D8D9031D08F0}" type="datetimeFigureOut">
              <a:rPr lang="en-US" smtClean="0"/>
              <a:t>2018-09-03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58965-591A-4C7D-B717-FB028FF3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DC667-466C-4367-B806-8F0ADA55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796C-D4F2-4300-8B46-DB75BB50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5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CF01-3B25-4C87-ACE4-400EEBEE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B6DE8-436D-4FFD-8BA0-AA95EBD7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EAF5-D4CF-499A-9D82-D8D9031D08F0}" type="datetimeFigureOut">
              <a:rPr lang="en-US" smtClean="0"/>
              <a:t>2018-09-03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F63FA-A1E4-4F51-B1ED-810C9DFB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F8616-1D14-4F9C-9DAF-B872358C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796C-D4F2-4300-8B46-DB75BB50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1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9506A-7433-46BF-8E8D-C8FC339B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EAF5-D4CF-499A-9D82-D8D9031D08F0}" type="datetimeFigureOut">
              <a:rPr lang="en-US" smtClean="0"/>
              <a:t>2018-09-03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6F306-7CE8-4A34-835A-51ED27AA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1E910-C4CE-417C-9E84-516B2F2F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796C-D4F2-4300-8B46-DB75BB50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5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DB20-0025-46A4-993B-14A2DEF1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6DAD3-8A6F-4EE2-A4BD-DECF06E6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8E122-4712-4B9E-874A-F4C4766EB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B75B2-432C-4346-8E49-F3CAA304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EAF5-D4CF-499A-9D82-D8D9031D08F0}" type="datetimeFigureOut">
              <a:rPr lang="en-US" smtClean="0"/>
              <a:t>2018-09-03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1B2D-51F0-4522-85A1-B9F9709D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28637-58F7-4818-90BE-BFCF9BCE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796C-D4F2-4300-8B46-DB75BB50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6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DA63-98BE-43FE-B8F2-A71A1226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E0B82-57CB-40CB-8251-B6CC9B1DE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A59A5-9BDF-4F66-8E2A-B1525A2E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ADD18-672A-4D04-8AA9-ACAE8257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EAF5-D4CF-499A-9D82-D8D9031D08F0}" type="datetimeFigureOut">
              <a:rPr lang="en-US" smtClean="0"/>
              <a:t>2018-09-03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1532C-F188-43ED-807D-51E85013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851BD-4D05-4051-AEBC-81A16FD8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796C-D4F2-4300-8B46-DB75BB50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0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E197A-39B3-4C3A-9472-20848C93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6BC4E-3A21-4D5A-A0CE-3778E37D4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7EC24-DEC2-4547-960B-5864D8D96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EAF5-D4CF-499A-9D82-D8D9031D08F0}" type="datetimeFigureOut">
              <a:rPr lang="en-US" smtClean="0"/>
              <a:t>2018-09-03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C068C-8130-4817-A56F-D32017101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627A4-7ED9-4196-A64B-B290EA565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2796C-D4F2-4300-8B46-DB75BB50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0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8ADF08-956E-42B6-932F-D38FC9C85E01}"/>
              </a:ext>
            </a:extLst>
          </p:cNvPr>
          <p:cNvSpPr/>
          <p:nvPr/>
        </p:nvSpPr>
        <p:spPr>
          <a:xfrm>
            <a:off x="949727" y="666981"/>
            <a:ext cx="5200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https://es.windfinder.com/windstatistics/gijon_musel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94FE6-5260-4573-9C8B-4CD59BD6D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" t="28889" r="29779" b="10261"/>
          <a:stretch/>
        </p:blipFill>
        <p:spPr>
          <a:xfrm>
            <a:off x="1532962" y="1777253"/>
            <a:ext cx="8314765" cy="417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6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118A01-4709-4AEC-B578-0D19E0B972A4}"/>
              </a:ext>
            </a:extLst>
          </p:cNvPr>
          <p:cNvSpPr/>
          <p:nvPr/>
        </p:nvSpPr>
        <p:spPr>
          <a:xfrm>
            <a:off x="721658" y="452735"/>
            <a:ext cx="10780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https://www.researchgate.net/publication/269377468_Time_series_analysis_and_forecasting_for_air_pollution_in_small_urban_area_An_SARIMA_and_factor_analysis_approach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950F3-4551-40F1-93ED-90BA24F4CFC7}"/>
              </a:ext>
            </a:extLst>
          </p:cNvPr>
          <p:cNvSpPr/>
          <p:nvPr/>
        </p:nvSpPr>
        <p:spPr>
          <a:xfrm>
            <a:off x="766481" y="1287360"/>
            <a:ext cx="90543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1111"/>
                </a:solidFill>
                <a:latin typeface="Roboto"/>
              </a:rPr>
              <a:t>Time series analysis and forecasting for air pollution in small urban area: An SARIMA and factor analysis approach</a:t>
            </a:r>
          </a:p>
          <a:p>
            <a:br>
              <a:rPr lang="en-US" b="1" dirty="0">
                <a:solidFill>
                  <a:srgbClr val="555555"/>
                </a:solidFill>
                <a:latin typeface="Roboto"/>
              </a:rPr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105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Berdiales Nortes</dc:creator>
  <cp:lastModifiedBy>Sergio Berdiales Nortes</cp:lastModifiedBy>
  <cp:revision>1</cp:revision>
  <dcterms:created xsi:type="dcterms:W3CDTF">2018-09-03T14:56:11Z</dcterms:created>
  <dcterms:modified xsi:type="dcterms:W3CDTF">2018-09-03T17:59:35Z</dcterms:modified>
</cp:coreProperties>
</file>