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26"/>
  </p:normalViewPr>
  <p:slideViewPr>
    <p:cSldViewPr snapToGrid="0">
      <p:cViewPr>
        <p:scale>
          <a:sx n="123" d="100"/>
          <a:sy n="123" d="100"/>
        </p:scale>
        <p:origin x="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4D3F-AD10-B49B-4906-43FB07A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5EAACD-BADD-9813-8679-4F92E4B0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F9B94-B70B-8EE5-45E0-8C332B8D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F23A7-FF51-80F6-44CC-95B84BBC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6181A-B2B9-AA0A-462E-636EDCC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1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E942-1B79-C05B-2669-53BE824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D6B598-EE95-AF4A-10C3-E095256B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7F55E-25AF-E529-6A61-C755B93F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E2EF2-4B34-A26C-6BF7-E8FA11F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D2C37-E236-C33B-9F50-BEEA2D4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86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F18F0-81AB-17CA-3336-9D6812AA8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3F1638-A52D-F2CC-B64E-5F2A277A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08380-3635-FDF3-6BD2-1D7CC6A8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9D836-F74C-3910-E6F3-13774D80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076F2-C497-4365-0B11-9158DBCF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70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8A98-7734-AC32-66A3-EB9FF275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A14DC-A667-6F0D-8F1F-DCAB8A79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AD2DC-65C8-16A0-76E0-B70D8C1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D2F1E-E83D-50EA-CD12-FD35461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F43E5-8B12-2AB6-0CBC-F47D85E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4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2403C-B094-24F1-F92A-535ED31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0B79D-5EA7-353F-A599-9AF27473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A8429-D98D-9D39-2EC0-901EFBA5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F86F9-58B7-249E-420C-D5E63E5C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2F19D-2C83-902D-6951-F701E92F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454F3-E689-46CB-8B7F-66412AAF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2695E-BF4F-F50A-8808-66B52D4F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63AFB9-34E2-D21B-95F2-FAE7AE5C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1A823-5B61-9247-9FE2-BE7F08C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29F1F-147C-4B11-6C89-F1B08DE3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E9255-268A-E92E-E7C2-9121D645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45222-E226-02FF-51EC-B759B2E7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060A7-141E-1A8C-1B68-755AC7C6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5E680E-C9C9-09F1-9929-74852D5D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2CD502-2AB2-68DF-69F7-D195A1EA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725966-9F92-0F46-9728-85E2D419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0CC882-B90D-8EDB-2ADC-B9FE12BC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78BD8B-5B39-E7E5-2481-88399D8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343587-7C54-D874-ABC2-7A00A61E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6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6B39-1D38-6178-4397-395DC8B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AE0B56-4BD0-4284-F4AD-E77FB06B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7198A-DA87-5B18-CCE6-D5A5D6E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363A8-95AC-8320-F1CF-CC979C8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1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B9E82E-0B45-6D5F-60CD-67BA474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EDBD16-FB49-8863-E44E-FA8BFC9D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C8DE39-B105-DD4F-EAE6-47ECA0E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5ABC-23A2-B50B-58E1-29D3A364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B614A-D879-87B5-DF7D-C913CBBF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9DD960-E3C7-0065-FA63-8C2CDFE1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ECAAF-FE1E-6279-200D-623F88F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F1B55-1780-F52C-F04B-270FE4F7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3E54D-9839-EC75-FF1E-F7B11F76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9511E-604A-B852-80CF-D0AF5D5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6E6687-4175-DA7A-58E9-AE0EFEE2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BB12B-43FC-0B12-D05A-C0242FD1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8C314-EB97-6E06-8E97-D161911C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054A3-13DE-C851-6BE7-49169EC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75DF5-892A-A438-004B-44CF3A82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2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921FF4-9DB5-4474-BF3F-7D621EC7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10BB5-1728-9C69-39D2-A16F6A5F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CE067-9925-F2B9-A8B7-6C537FC8B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6B3F5-27C3-D846-9255-95F5B4889960}" type="datetimeFigureOut">
              <a:rPr lang="es-ES" smtClean="0"/>
              <a:t>1/6/25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C3F27-CF0E-C924-4FDF-C292D52E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CC267-171D-5893-D750-3AD36DEA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63AE-33BF-4ED7-77FE-3580BDF0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0D66C-9EA3-DF02-A852-CFB222BE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8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D24FB4A7-0AF9-96C4-F25B-C105BA70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60" y="396688"/>
            <a:ext cx="4329318" cy="6064624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F4F8F857-C130-31A9-1F9D-EE422A5D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75" y="1060304"/>
            <a:ext cx="4137687" cy="8178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EFDAB9-7370-57FC-C814-016D7967953A}"/>
              </a:ext>
            </a:extLst>
          </p:cNvPr>
          <p:cNvSpPr txBox="1"/>
          <p:nvPr/>
        </p:nvSpPr>
        <p:spPr>
          <a:xfrm>
            <a:off x="8260773" y="1060304"/>
            <a:ext cx="2493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Sigue habiendo un montón de espacio en blanco. Y los textos tienes que ser los siguientes, en una primera línea, en negrita, “Calidad del aire en Gijón”, y en una segunda línea “Consulta los datos de PM2.5 de la estación en Av. Constitución”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CBF45D-4657-5F1B-199F-A2425326B1F7}"/>
              </a:ext>
            </a:extLst>
          </p:cNvPr>
          <p:cNvSpPr txBox="1"/>
          <p:nvPr/>
        </p:nvSpPr>
        <p:spPr>
          <a:xfrm>
            <a:off x="598429" y="2505670"/>
            <a:ext cx="6099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“Calidad del aire en Gijón”, y en una segunda línea “Consulta los datos de PM2.5 de la estación en Av. Constitución”</a:t>
            </a:r>
          </a:p>
        </p:txBody>
      </p:sp>
    </p:spTree>
    <p:extLst>
      <p:ext uri="{BB962C8B-B14F-4D97-AF65-F5344CB8AC3E}">
        <p14:creationId xmlns:p14="http://schemas.microsoft.com/office/powerpoint/2010/main" val="1753184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78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 Berdiales Bravo</dc:creator>
  <cp:lastModifiedBy>Elia Berdiales Bravo</cp:lastModifiedBy>
  <cp:revision>1</cp:revision>
  <dcterms:created xsi:type="dcterms:W3CDTF">2025-06-01T15:03:08Z</dcterms:created>
  <dcterms:modified xsi:type="dcterms:W3CDTF">2025-06-02T08:15:23Z</dcterms:modified>
</cp:coreProperties>
</file>